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276" r:id="rId2"/>
    <p:sldId id="256" r:id="rId3"/>
    <p:sldId id="258" r:id="rId4"/>
    <p:sldId id="259" r:id="rId5"/>
    <p:sldId id="261" r:id="rId6"/>
    <p:sldId id="260" r:id="rId7"/>
    <p:sldId id="309" r:id="rId8"/>
    <p:sldId id="316" r:id="rId9"/>
    <p:sldId id="317" r:id="rId10"/>
    <p:sldId id="262" r:id="rId11"/>
    <p:sldId id="310" r:id="rId12"/>
    <p:sldId id="318" r:id="rId13"/>
    <p:sldId id="311" r:id="rId14"/>
    <p:sldId id="277" r:id="rId15"/>
    <p:sldId id="312" r:id="rId16"/>
    <p:sldId id="270" r:id="rId17"/>
    <p:sldId id="314" r:id="rId18"/>
    <p:sldId id="315" r:id="rId19"/>
    <p:sldId id="304" r:id="rId20"/>
    <p:sldId id="307" r:id="rId21"/>
    <p:sldId id="268" r:id="rId22"/>
  </p:sldIdLst>
  <p:sldSz cx="9144000" cy="5143500" type="screen16x9"/>
  <p:notesSz cx="6858000" cy="9144000"/>
  <p:embeddedFontLst>
    <p:embeddedFont>
      <p:font typeface="Anaheim" panose="020B0604020202020204" charset="0"/>
      <p:regular r:id="rId25"/>
    </p:embeddedFont>
    <p:embeddedFont>
      <p:font typeface="Calibri" panose="020F0502020204030204" pitchFamily="34" charset="0"/>
      <p:regular r:id="rId26"/>
      <p:bold r:id="rId27"/>
      <p:italic r:id="rId28"/>
      <p:boldItalic r:id="rId29"/>
    </p:embeddedFont>
    <p:embeddedFont>
      <p:font typeface="Lato" panose="020B0604020202020204" charset="0"/>
      <p:regular r:id="rId30"/>
      <p:bold r:id="rId31"/>
      <p:italic r:id="rId32"/>
      <p:boldItalic r:id="rId33"/>
    </p:embeddedFont>
    <p:embeddedFont>
      <p:font typeface="Sora SemiBold" panose="020B0604020202020204" charset="0"/>
      <p:bold r:id="rId34"/>
    </p:embeddedFont>
    <p:embeddedFont>
      <p:font typeface="Bebas Neu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 userId="S::cgutierrez@freepikco.onmicrosoft.com::9b066b6f-0938-49e6-9aab-2bba891a0f35" providerId="AD"/>
  <p188:author id="{07507977-5039-A8F7-4EA5-74658BDCF63F}" name="jmolinos@intranet.freepikcompany.com" initials="j" userId="S-1-5-21-179105700-2695781124-4246538168-24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7EF1"/>
    <a:srgbClr val="000000"/>
    <a:srgbClr val="2C2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712" autoAdjust="0"/>
  </p:normalViewPr>
  <p:slideViewPr>
    <p:cSldViewPr snapToGrid="0" showGuides="1">
      <p:cViewPr varScale="1">
        <p:scale>
          <a:sx n="144" d="100"/>
          <a:sy n="144" d="100"/>
        </p:scale>
        <p:origin x="378" y="1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77" Type="http://schemas.microsoft.com/office/2018/10/relationships/authors" Target="authors.xml"/><Relationship Id="rId8" Type="http://schemas.openxmlformats.org/officeDocument/2006/relationships/slide" Target="slides/slide7.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E31DFB-DBB3-AA60-7A6C-2A4A2F7F6E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6D0449E5-1312-2FA6-E29F-1F0F0D3CA9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296FE1-22E7-4AE4-8C76-B00C76814543}" type="datetimeFigureOut">
              <a:rPr lang="es-ES" smtClean="0"/>
              <a:t>27/02/2024</a:t>
            </a:fld>
            <a:endParaRPr lang="es-ES"/>
          </a:p>
        </p:txBody>
      </p:sp>
      <p:sp>
        <p:nvSpPr>
          <p:cNvPr id="4" name="Footer Placeholder 3">
            <a:extLst>
              <a:ext uri="{FF2B5EF4-FFF2-40B4-BE49-F238E27FC236}">
                <a16:creationId xmlns:a16="http://schemas.microsoft.com/office/drawing/2014/main" id="{CBED1F64-243D-6721-A717-7011DEE740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3C0932CC-B4C6-2646-5100-DF9301D2D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CFACC9-2CF6-473D-A817-FB7A15822308}" type="slidenum">
              <a:rPr lang="es-ES" smtClean="0"/>
              <a:t>‹#›</a:t>
            </a:fld>
            <a:endParaRPr lang="es-ES"/>
          </a:p>
        </p:txBody>
      </p:sp>
    </p:spTree>
    <p:extLst>
      <p:ext uri="{BB962C8B-B14F-4D97-AF65-F5344CB8AC3E}">
        <p14:creationId xmlns:p14="http://schemas.microsoft.com/office/powerpoint/2010/main" val="255439795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487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22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615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178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540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68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46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894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815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736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48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4572000" y="1703437"/>
            <a:ext cx="3848100" cy="112076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000"/>
              <a:buFont typeface="Bebas Neue"/>
              <a:buNone/>
              <a:defRPr sz="48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4572000" y="2893255"/>
            <a:ext cx="3848100" cy="35138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4518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chemeClr val="bg2"/>
        </a:solidFill>
        <a:effectLst/>
      </p:bgPr>
    </p:bg>
    <p:spTree>
      <p:nvGrpSpPr>
        <p:cNvPr id="1" name="Shape 17"/>
        <p:cNvGrpSpPr/>
        <p:nvPr/>
      </p:nvGrpSpPr>
      <p:grpSpPr>
        <a:xfrm>
          <a:off x="0" y="0"/>
          <a:ext cx="0" cy="0"/>
          <a:chOff x="0" y="0"/>
          <a:chExt cx="0" cy="0"/>
        </a:xfrm>
      </p:grpSpPr>
      <p:sp>
        <p:nvSpPr>
          <p:cNvPr id="21" name="Google Shape;21;p17"/>
          <p:cNvSpPr txBox="1">
            <a:spLocks noGrp="1"/>
          </p:cNvSpPr>
          <p:nvPr>
            <p:ph type="title"/>
          </p:nvPr>
        </p:nvSpPr>
        <p:spPr>
          <a:xfrm>
            <a:off x="723900" y="552450"/>
            <a:ext cx="7696200" cy="52583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 name="Google Shape;22;p17"/>
          <p:cNvSpPr txBox="1">
            <a:spLocks noGrp="1"/>
          </p:cNvSpPr>
          <p:nvPr>
            <p:ph type="body" idx="1"/>
          </p:nvPr>
        </p:nvSpPr>
        <p:spPr>
          <a:xfrm>
            <a:off x="1773778"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1773778" y="1527393"/>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853884" y="1711688"/>
            <a:ext cx="785424" cy="529822"/>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734151" y="2296552"/>
            <a:ext cx="2550242" cy="525835"/>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734153" y="1527394"/>
            <a:ext cx="2550242" cy="784963"/>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4834213" y="171270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734151" y="3893717"/>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734151" y="3164560"/>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4834211" y="3346890"/>
            <a:ext cx="765470"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773778" y="3893716"/>
            <a:ext cx="2550242" cy="54824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400"/>
              <a:buNone/>
              <a:defRPr sz="1400">
                <a:solidFill>
                  <a:schemeClr val="dk1"/>
                </a:solidFill>
                <a:latin typeface="Lato" panose="020F0502020204030203"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1773778" y="3164559"/>
            <a:ext cx="2550242" cy="781988"/>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853884" y="3349865"/>
            <a:ext cx="785424" cy="525835"/>
          </a:xfrm>
          <a:prstGeom prst="rect">
            <a:avLst/>
          </a:prstGeom>
          <a:solidFill>
            <a:schemeClr val="bg1"/>
          </a:solidFill>
          <a:ln>
            <a:noFill/>
          </a:ln>
        </p:spPr>
        <p:txBody>
          <a:bodyPr spcFirstLastPara="1" wrap="square" lIns="91425" tIns="45700" rIns="91425" bIns="45700" anchor="b" anchorCtr="0">
            <a:noAutofit/>
          </a:bodyPr>
          <a:lstStyle>
            <a:lvl1pPr marL="0" lvl="0" indent="0" algn="ctr">
              <a:lnSpc>
                <a:spcPct val="90000"/>
              </a:lnSpc>
              <a:spcBef>
                <a:spcPts val="0"/>
              </a:spcBef>
              <a:spcAft>
                <a:spcPts val="0"/>
              </a:spcAft>
              <a:buClr>
                <a:schemeClr val="dk1"/>
              </a:buClr>
              <a:buSzPts val="2500"/>
              <a:buNone/>
              <a:defRPr sz="2400" b="1">
                <a:solidFill>
                  <a:schemeClr val="bg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bg2"/>
        </a:solidFill>
        <a:effectLst/>
      </p:bgPr>
    </p:bg>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723900" y="552450"/>
            <a:ext cx="7696200" cy="52892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 name="Google Shape;49;p21"/>
          <p:cNvSpPr txBox="1">
            <a:spLocks noGrp="1"/>
          </p:cNvSpPr>
          <p:nvPr>
            <p:ph type="body" idx="1"/>
          </p:nvPr>
        </p:nvSpPr>
        <p:spPr>
          <a:xfrm>
            <a:off x="723901"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0" name="Google Shape;50;p21"/>
          <p:cNvSpPr txBox="1">
            <a:spLocks noGrp="1"/>
          </p:cNvSpPr>
          <p:nvPr>
            <p:ph type="body" idx="2"/>
          </p:nvPr>
        </p:nvSpPr>
        <p:spPr>
          <a:xfrm>
            <a:off x="3306099" y="3078954"/>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1" name="Google Shape;51;p21"/>
          <p:cNvSpPr txBox="1">
            <a:spLocks noGrp="1"/>
          </p:cNvSpPr>
          <p:nvPr>
            <p:ph type="body" idx="3"/>
          </p:nvPr>
        </p:nvSpPr>
        <p:spPr>
          <a:xfrm>
            <a:off x="723901" y="2686471"/>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2" name="Google Shape;52;p21"/>
          <p:cNvSpPr txBox="1">
            <a:spLocks noGrp="1"/>
          </p:cNvSpPr>
          <p:nvPr>
            <p:ph type="body" idx="4"/>
          </p:nvPr>
        </p:nvSpPr>
        <p:spPr>
          <a:xfrm>
            <a:off x="3306098" y="268479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3" name="Google Shape;53;p21"/>
          <p:cNvSpPr txBox="1">
            <a:spLocks noGrp="1"/>
          </p:cNvSpPr>
          <p:nvPr>
            <p:ph type="body" idx="5"/>
          </p:nvPr>
        </p:nvSpPr>
        <p:spPr>
          <a:xfrm>
            <a:off x="5888296" y="3078953"/>
            <a:ext cx="2531804" cy="839370"/>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4" name="Google Shape;54;p21"/>
          <p:cNvSpPr txBox="1">
            <a:spLocks noGrp="1"/>
          </p:cNvSpPr>
          <p:nvPr>
            <p:ph type="body" idx="6"/>
          </p:nvPr>
        </p:nvSpPr>
        <p:spPr>
          <a:xfrm>
            <a:off x="5888297" y="2680643"/>
            <a:ext cx="2531804" cy="392482"/>
          </a:xfrm>
          <a:prstGeom prst="rect">
            <a:avLst/>
          </a:prstGeom>
          <a:noFill/>
          <a:ln>
            <a:noFill/>
          </a:ln>
        </p:spPr>
        <p:txBody>
          <a:bodyPr spcFirstLastPara="1" wrap="square" lIns="91425" tIns="45700" rIns="91425" bIns="45700" anchor="b" anchorCtr="0">
            <a:noAutofit/>
          </a:bodyPr>
          <a:lstStyle>
            <a:lvl1pPr marL="0" lvl="0" indent="0" algn="ctr">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3" name="Google Shape;48;p21">
            <a:extLst>
              <a:ext uri="{FF2B5EF4-FFF2-40B4-BE49-F238E27FC236}">
                <a16:creationId xmlns:a16="http://schemas.microsoft.com/office/drawing/2014/main" id="{610FF660-843B-830C-355D-5F88BC8AC77A}"/>
              </a:ext>
            </a:extLst>
          </p:cNvPr>
          <p:cNvSpPr txBox="1">
            <a:spLocks noGrp="1"/>
          </p:cNvSpPr>
          <p:nvPr>
            <p:ph type="title"/>
          </p:nvPr>
        </p:nvSpPr>
        <p:spPr>
          <a:xfrm>
            <a:off x="723900" y="552450"/>
            <a:ext cx="7696200" cy="51302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81687449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723900" y="552450"/>
            <a:ext cx="5188086" cy="922389"/>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000"/>
              <a:buFont typeface="Bebas Neue"/>
              <a:buNone/>
              <a:defRPr sz="60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4" name="Google Shape;64;p24"/>
          <p:cNvSpPr txBox="1">
            <a:spLocks noGrp="1"/>
          </p:cNvSpPr>
          <p:nvPr>
            <p:ph type="body" idx="1"/>
          </p:nvPr>
        </p:nvSpPr>
        <p:spPr>
          <a:xfrm>
            <a:off x="723900" y="1474839"/>
            <a:ext cx="5188086" cy="1276204"/>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
        <p:nvSpPr>
          <p:cNvPr id="2" name="Google Shape;63;p24">
            <a:extLst>
              <a:ext uri="{FF2B5EF4-FFF2-40B4-BE49-F238E27FC236}">
                <a16:creationId xmlns:a16="http://schemas.microsoft.com/office/drawing/2014/main" id="{312170AB-FD6C-97B5-B244-D31BA11C8BD7}"/>
              </a:ext>
            </a:extLst>
          </p:cNvPr>
          <p:cNvSpPr txBox="1"/>
          <p:nvPr userDrawn="1"/>
        </p:nvSpPr>
        <p:spPr>
          <a:xfrm>
            <a:off x="723900" y="3720613"/>
            <a:ext cx="4718700" cy="615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chemeClr val="dk1"/>
              </a:buClr>
              <a:buSzPts val="1200"/>
              <a:buFont typeface="Anaheim"/>
              <a:buNone/>
            </a:pPr>
            <a:r>
              <a:rPr lang="en-US" sz="1100" b="1" i="0" u="none" strike="noStrike" cap="none" dirty="0">
                <a:solidFill>
                  <a:schemeClr val="bg2"/>
                </a:solidFill>
                <a:latin typeface="Lato" panose="020F0502020204030203" pitchFamily="34" charset="0"/>
                <a:ea typeface="Anaheim"/>
                <a:cs typeface="Anaheim"/>
                <a:sym typeface="Anaheim"/>
              </a:rPr>
              <a:t>CREDITS</a:t>
            </a:r>
            <a:r>
              <a:rPr lang="en-US" sz="1100" b="0" i="0" u="none" strike="noStrike" cap="none" dirty="0">
                <a:solidFill>
                  <a:schemeClr val="bg2"/>
                </a:solidFill>
                <a:latin typeface="Lato" panose="020F0502020204030203" pitchFamily="34" charset="0"/>
                <a:ea typeface="Anaheim"/>
                <a:cs typeface="Anaheim"/>
                <a:sym typeface="Anaheim"/>
              </a:rPr>
              <a:t>: This presentation template was created by </a:t>
            </a:r>
            <a:r>
              <a:rPr lang="en-US" sz="1100" b="1" i="0" u="none" strike="noStrike" cap="none" dirty="0" err="1">
                <a:solidFill>
                  <a:schemeClr val="bg2"/>
                </a:solidFill>
                <a:uFill>
                  <a:noFill/>
                </a:uFill>
                <a:latin typeface="Lato" panose="020F0502020204030203" pitchFamily="34" charset="0"/>
                <a:ea typeface="Anaheim"/>
                <a:cs typeface="Anaheim"/>
                <a:sym typeface="Anaheim"/>
                <a:hlinkClick r:id="rId2">
                  <a:extLst>
                    <a:ext uri="{A12FA001-AC4F-418D-AE19-62706E023703}">
                      <ahyp:hlinkClr xmlns:ahyp="http://schemas.microsoft.com/office/drawing/2018/hyperlinkcolor" xmlns="" val="tx"/>
                    </a:ext>
                  </a:extLst>
                </a:hlinkClick>
              </a:rPr>
              <a:t>Slidesgo</a:t>
            </a:r>
            <a:r>
              <a:rPr lang="en-US" sz="1100" b="0" i="0" u="none" strike="noStrike" cap="none" dirty="0">
                <a:solidFill>
                  <a:schemeClr val="bg2"/>
                </a:solidFill>
                <a:latin typeface="Lato" panose="020F0502020204030203" pitchFamily="34" charset="0"/>
                <a:ea typeface="Anaheim"/>
                <a:cs typeface="Anaheim"/>
                <a:sym typeface="Anaheim"/>
              </a:rPr>
              <a:t>, and includes icons by </a:t>
            </a:r>
            <a:r>
              <a:rPr lang="en-US" sz="1100" b="1" i="0" u="none" strike="noStrike" cap="none" dirty="0" err="1">
                <a:solidFill>
                  <a:schemeClr val="bg2"/>
                </a:solidFill>
                <a:uFill>
                  <a:noFill/>
                </a:uFill>
                <a:latin typeface="Lato" panose="020F0502020204030203" pitchFamily="34" charset="0"/>
                <a:ea typeface="Anaheim"/>
                <a:cs typeface="Anaheim"/>
                <a:sym typeface="Anaheim"/>
                <a:hlinkClick r:id="rId3">
                  <a:extLst>
                    <a:ext uri="{A12FA001-AC4F-418D-AE19-62706E023703}">
                      <ahyp:hlinkClr xmlns:ahyp="http://schemas.microsoft.com/office/drawing/2018/hyperlinkcolor" xmlns="" val="tx"/>
                    </a:ext>
                  </a:extLst>
                </a:hlinkClick>
              </a:rPr>
              <a:t>Flaticon</a:t>
            </a:r>
            <a:r>
              <a:rPr lang="en-US" sz="1100" b="0" i="0" u="none" strike="noStrike" cap="none" dirty="0">
                <a:solidFill>
                  <a:schemeClr val="bg2"/>
                </a:solidFill>
                <a:latin typeface="Lato" panose="020F0502020204030203" pitchFamily="34" charset="0"/>
                <a:ea typeface="Anaheim"/>
                <a:cs typeface="Anaheim"/>
                <a:sym typeface="Anaheim"/>
              </a:rPr>
              <a:t>, and infographics &amp; images by </a:t>
            </a:r>
            <a:r>
              <a:rPr lang="en-US" sz="1100" b="1" i="0" u="none" strike="noStrike" cap="none" dirty="0" err="1">
                <a:solidFill>
                  <a:schemeClr val="bg2"/>
                </a:solidFill>
                <a:uFill>
                  <a:noFill/>
                </a:uFill>
                <a:latin typeface="Lato" panose="020F0502020204030203" pitchFamily="34" charset="0"/>
                <a:ea typeface="Anaheim"/>
                <a:cs typeface="Anaheim"/>
                <a:sym typeface="Anaheim"/>
                <a:hlinkClick r:id="rId4">
                  <a:extLst>
                    <a:ext uri="{A12FA001-AC4F-418D-AE19-62706E023703}">
                      <ahyp:hlinkClr xmlns:ahyp="http://schemas.microsoft.com/office/drawing/2018/hyperlinkcolor" xmlns="" val="tx"/>
                    </a:ext>
                  </a:extLst>
                </a:hlinkClick>
              </a:rPr>
              <a:t>Freepik</a:t>
            </a:r>
            <a:endParaRPr sz="1100" b="1" i="0" u="none" strike="noStrike" cap="none" dirty="0">
              <a:solidFill>
                <a:schemeClr val="bg2"/>
              </a:solidFill>
              <a:latin typeface="Lato" panose="020F0502020204030203" pitchFamily="34" charset="0"/>
              <a:ea typeface="Anaheim"/>
              <a:cs typeface="Anaheim"/>
              <a:sym typeface="Anaheim"/>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69411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ground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5982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3771900" y="2028890"/>
            <a:ext cx="4648200" cy="20282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5000"/>
              <a:buFont typeface="Bebas Neue"/>
              <a:buNone/>
              <a:defRPr sz="50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3771900" y="4057154"/>
            <a:ext cx="4648200" cy="533896"/>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ea typeface="Lato" panose="020F0502020204030203" pitchFamily="34" charset="0"/>
                <a:cs typeface="Lato" panose="020F0502020204030203"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0" y="572118"/>
            <a:ext cx="2080966" cy="1640329"/>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5000"/>
              <a:buNone/>
              <a:defRPr sz="8800">
                <a:solidFill>
                  <a:schemeClr val="tx2"/>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bg>
      <p:bgPr>
        <a:solidFill>
          <a:schemeClr val="bg2"/>
        </a:solidFill>
        <a:effectLst/>
      </p:bgPr>
    </p:bg>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723900" y="2115623"/>
            <a:ext cx="3322390"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43;p20"/>
          <p:cNvSpPr txBox="1">
            <a:spLocks noGrp="1"/>
          </p:cNvSpPr>
          <p:nvPr>
            <p:ph type="body" idx="2"/>
          </p:nvPr>
        </p:nvSpPr>
        <p:spPr>
          <a:xfrm>
            <a:off x="4755129" y="2115623"/>
            <a:ext cx="3322386" cy="2133648"/>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44;p20"/>
          <p:cNvSpPr txBox="1">
            <a:spLocks noGrp="1"/>
          </p:cNvSpPr>
          <p:nvPr>
            <p:ph type="title"/>
          </p:nvPr>
        </p:nvSpPr>
        <p:spPr>
          <a:xfrm>
            <a:off x="723900" y="552450"/>
            <a:ext cx="7696200" cy="58877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5" name="Google Shape;45;p20"/>
          <p:cNvSpPr txBox="1">
            <a:spLocks noGrp="1"/>
          </p:cNvSpPr>
          <p:nvPr>
            <p:ph type="body" idx="3"/>
          </p:nvPr>
        </p:nvSpPr>
        <p:spPr>
          <a:xfrm>
            <a:off x="723900" y="1723141"/>
            <a:ext cx="3322390"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46" name="Google Shape;46;p20"/>
          <p:cNvSpPr txBox="1">
            <a:spLocks noGrp="1"/>
          </p:cNvSpPr>
          <p:nvPr>
            <p:ph type="body" idx="4"/>
          </p:nvPr>
        </p:nvSpPr>
        <p:spPr>
          <a:xfrm>
            <a:off x="4755129" y="1723141"/>
            <a:ext cx="3322386" cy="392482"/>
          </a:xfrm>
          <a:prstGeom prst="rect">
            <a:avLst/>
          </a:prstGeom>
          <a:noFill/>
          <a:ln>
            <a:noFill/>
          </a:ln>
        </p:spPr>
        <p:txBody>
          <a:bodyPr spcFirstLastPara="1" wrap="square" lIns="91425" tIns="45700" rIns="91425" bIns="45700" anchor="b" anchorCtr="0">
            <a:noAutofit/>
          </a:bodyPr>
          <a:lstStyle>
            <a:lvl1pPr marL="0" lvl="0" indent="0" algn="l">
              <a:lnSpc>
                <a:spcPct val="100000"/>
              </a:lnSpc>
              <a:spcBef>
                <a:spcPts val="0"/>
              </a:spcBef>
              <a:spcAft>
                <a:spcPts val="0"/>
              </a:spcAft>
              <a:buClr>
                <a:schemeClr val="dk1"/>
              </a:buClr>
              <a:buSzPts val="2500"/>
              <a:buNone/>
              <a:defRPr sz="2000" b="1">
                <a:solidFill>
                  <a:schemeClr val="bg1"/>
                </a:solidFill>
                <a:latin typeface="Sora SemiBold" pitchFamily="2" charset="0"/>
                <a:ea typeface="Sora SemiBold" pitchFamily="2" charset="0"/>
                <a:cs typeface="Sora SemiBold"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bg2"/>
        </a:solidFill>
        <a:effectLst/>
      </p:bgPr>
    </p:bg>
    <p:spTree>
      <p:nvGrpSpPr>
        <p:cNvPr id="1" name="Shape 59"/>
        <p:cNvGrpSpPr/>
        <p:nvPr/>
      </p:nvGrpSpPr>
      <p:grpSpPr>
        <a:xfrm>
          <a:off x="0" y="0"/>
          <a:ext cx="0" cy="0"/>
          <a:chOff x="0" y="0"/>
          <a:chExt cx="0" cy="0"/>
        </a:xfrm>
      </p:grpSpPr>
      <p:sp>
        <p:nvSpPr>
          <p:cNvPr id="60" name="Google Shape;60;p23"/>
          <p:cNvSpPr txBox="1">
            <a:spLocks noGrp="1"/>
          </p:cNvSpPr>
          <p:nvPr>
            <p:ph type="title"/>
          </p:nvPr>
        </p:nvSpPr>
        <p:spPr>
          <a:xfrm>
            <a:off x="723900" y="552450"/>
            <a:ext cx="7696200" cy="568684"/>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bg>
      <p:bgPr>
        <a:solidFill>
          <a:schemeClr val="bg2"/>
        </a:solidFill>
        <a:effectLst/>
      </p:bgPr>
    </p:bg>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0" y="1613334"/>
            <a:ext cx="4224183" cy="276344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400">
                <a:solidFill>
                  <a:schemeClr val="tx1"/>
                </a:solidFill>
                <a:latin typeface="Lato" panose="020F0502020204030203"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40;p19"/>
          <p:cNvSpPr txBox="1">
            <a:spLocks noGrp="1"/>
          </p:cNvSpPr>
          <p:nvPr>
            <p:ph type="title"/>
          </p:nvPr>
        </p:nvSpPr>
        <p:spPr>
          <a:xfrm>
            <a:off x="723900" y="552450"/>
            <a:ext cx="7696200" cy="49712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1800"/>
              <a:buNone/>
              <a:defRPr>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325526"/>
            <a:ext cx="7696200" cy="257471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22"/>
          <p:cNvSpPr txBox="1">
            <a:spLocks noGrp="1"/>
          </p:cNvSpPr>
          <p:nvPr>
            <p:ph type="title"/>
          </p:nvPr>
        </p:nvSpPr>
        <p:spPr>
          <a:xfrm>
            <a:off x="723900" y="1297126"/>
            <a:ext cx="3407113" cy="197136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 name="Google Shape;57;p22"/>
          <p:cNvSpPr>
            <a:spLocks noGrp="1"/>
          </p:cNvSpPr>
          <p:nvPr>
            <p:ph type="pic" idx="2"/>
          </p:nvPr>
        </p:nvSpPr>
        <p:spPr>
          <a:xfrm>
            <a:off x="4572000" y="744140"/>
            <a:ext cx="3848100" cy="3655219"/>
          </a:xfrm>
          <a:prstGeom prst="rect">
            <a:avLst/>
          </a:prstGeom>
          <a:noFill/>
          <a:ln>
            <a:noFill/>
          </a:ln>
        </p:spPr>
      </p:sp>
      <p:sp>
        <p:nvSpPr>
          <p:cNvPr id="58" name="Google Shape;58;p22"/>
          <p:cNvSpPr txBox="1">
            <a:spLocks noGrp="1"/>
          </p:cNvSpPr>
          <p:nvPr>
            <p:ph type="body" idx="1"/>
          </p:nvPr>
        </p:nvSpPr>
        <p:spPr>
          <a:xfrm>
            <a:off x="723900" y="3278017"/>
            <a:ext cx="3407113" cy="1121342"/>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600"/>
              <a:buNone/>
              <a:defRPr sz="1600">
                <a:solidFill>
                  <a:schemeClr val="bg2"/>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6"/>
        </a:solidFill>
        <a:effectLst/>
      </p:bgPr>
    </p:bg>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solidFill>
            <a:schemeClr val="bg1"/>
          </a:solid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dk1"/>
              </a:buClr>
              <a:buSzPts val="3500"/>
              <a:buFont typeface="Bebas Neue"/>
              <a:buNone/>
              <a:defRPr sz="3500">
                <a:solidFill>
                  <a:schemeClr val="bg2"/>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bg2"/>
        </a:solidFill>
        <a:effectLst/>
      </p:bgPr>
    </p:bg>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4800"/>
              <a:buFont typeface="Bebas Neue"/>
              <a:buNone/>
              <a:defRPr sz="4800">
                <a:solidFill>
                  <a:schemeClr val="bg1"/>
                </a:solidFill>
                <a:latin typeface="Sora SemiBold" pitchFamily="2" charset="0"/>
                <a:cs typeface="Sora SemiBold"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1600"/>
              <a:buNone/>
              <a:defRPr sz="1600">
                <a:solidFill>
                  <a:schemeClr val="tx1"/>
                </a:solidFill>
                <a:latin typeface="Lato" panose="020F0502020204030203"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DE8A828-225D-A17D-2193-919821C30633}"/>
              </a:ext>
            </a:extLst>
          </p:cNvPr>
          <p:cNvSpPr>
            <a:spLocks noGrp="1"/>
          </p:cNvSpPr>
          <p:nvPr>
            <p:ph type="title"/>
          </p:nvPr>
        </p:nvSpPr>
        <p:spPr>
          <a:xfrm>
            <a:off x="723900" y="552451"/>
            <a:ext cx="7696200" cy="560732"/>
          </a:xfrm>
          <a:prstGeom prst="rect">
            <a:avLst/>
          </a:prstGeom>
        </p:spPr>
        <p:txBody>
          <a:bodyPr vert="horz" lIns="36000" tIns="36000" rIns="36000" bIns="36000" rtlCol="0" anchor="t">
            <a:noAutofit/>
          </a:bodyPr>
          <a:lstStyle/>
          <a:p>
            <a:r>
              <a:rPr lang="es-ES" dirty="0"/>
              <a:t>Haga clic para modificar el estilo de título del patrón</a:t>
            </a:r>
            <a:endParaRPr lang="en-US" dirty="0"/>
          </a:p>
        </p:txBody>
      </p:sp>
      <p:sp>
        <p:nvSpPr>
          <p:cNvPr id="3" name="Marcador de texto 2">
            <a:extLst>
              <a:ext uri="{FF2B5EF4-FFF2-40B4-BE49-F238E27FC236}">
                <a16:creationId xmlns:a16="http://schemas.microsoft.com/office/drawing/2014/main" id="{DF21E021-4DD6-BC25-96F6-228BE587661F}"/>
              </a:ext>
            </a:extLst>
          </p:cNvPr>
          <p:cNvSpPr>
            <a:spLocks noGrp="1"/>
          </p:cNvSpPr>
          <p:nvPr>
            <p:ph type="body" idx="1"/>
          </p:nvPr>
        </p:nvSpPr>
        <p:spPr>
          <a:xfrm>
            <a:off x="723900" y="1451429"/>
            <a:ext cx="7696200" cy="3139621"/>
          </a:xfrm>
          <a:prstGeom prst="rect">
            <a:avLst/>
          </a:prstGeom>
        </p:spPr>
        <p:txBody>
          <a:bodyPr vert="horz" lIns="36000" tIns="36000" rIns="36000" bIns="36000" rtlCol="0" anchor="t">
            <a:noAutofit/>
          </a:bodyPr>
          <a:lstStyle/>
          <a:p>
            <a:pPr lvl="0"/>
            <a:r>
              <a:rPr lang="es-ES" dirty="0"/>
              <a:t>Haga clic para modificar los estilos de texto del patrón</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7" r:id="rId4"/>
    <p:sldLayoutId id="2147483653" r:id="rId5"/>
    <p:sldLayoutId id="2147483659" r:id="rId6"/>
    <p:sldLayoutId id="2147483656" r:id="rId7"/>
    <p:sldLayoutId id="2147483660" r:id="rId8"/>
    <p:sldLayoutId id="2147483661" r:id="rId9"/>
    <p:sldLayoutId id="2147483667" r:id="rId10"/>
    <p:sldLayoutId id="2147483651" r:id="rId11"/>
    <p:sldLayoutId id="2147483655" r:id="rId12"/>
    <p:sldLayoutId id="2147483663" r:id="rId13"/>
    <p:sldLayoutId id="2147483658" r:id="rId14"/>
    <p:sldLayoutId id="2147483668" r:id="rId15"/>
    <p:sldLayoutId id="2147483669" r:id="rId16"/>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500" b="1" i="0" u="none" strike="noStrike" cap="none">
          <a:solidFill>
            <a:schemeClr val="bg2"/>
          </a:solidFill>
          <a:latin typeface="Sora SemiBold" panose="020B0604020202020204" charset="0"/>
          <a:ea typeface="Sora SemiBold" panose="020B0604020202020204" charset="0"/>
          <a:cs typeface="Sora SemiBold" panose="020B060402020202020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chemeClr val="bg2"/>
          </a:solidFill>
          <a:latin typeface="Lato" panose="020F0502020204030203" pitchFamily="34" charset="0"/>
          <a:ea typeface="Lato" panose="020F0502020204030203" pitchFamily="34" charset="0"/>
          <a:cs typeface="Lato" panose="020F050202020403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1.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1.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1.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1.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16.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16.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16.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1.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2.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1.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1.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682860" y="1233076"/>
            <a:ext cx="7778280" cy="2114551"/>
          </a:xfrm>
          <a:noFill/>
          <a:ln>
            <a:noFill/>
          </a:ln>
        </p:spPr>
        <p:txBody>
          <a:bodyPr spcFirstLastPara="1" wrap="square" lIns="91425" tIns="45700" rIns="91425" bIns="45700" anchor="b" anchorCtr="0">
            <a:noAutofit/>
          </a:bodyPr>
          <a:lstStyle/>
          <a:p>
            <a:pPr lvl="0" algn="ctr"/>
            <a:r>
              <a:rPr lang="en-US" sz="2800" dirty="0"/>
              <a:t>SmartCart: Revolutionizing E-Commerce in India with AI-Powered Personalized Product Recommendations</a:t>
            </a:r>
            <a:endParaRPr lang="en-US" sz="2800" noProof="0" dirty="0"/>
          </a:p>
        </p:txBody>
      </p:sp>
      <p:grpSp>
        <p:nvGrpSpPr>
          <p:cNvPr id="6" name="Group 5">
            <a:extLst>
              <a:ext uri="{FF2B5EF4-FFF2-40B4-BE49-F238E27FC236}">
                <a16:creationId xmlns:a16="http://schemas.microsoft.com/office/drawing/2014/main" id="{47A8B0E6-937E-B98F-A32E-B0AC0D8844F6}"/>
              </a:ext>
            </a:extLst>
          </p:cNvPr>
          <p:cNvGrpSpPr/>
          <p:nvPr/>
        </p:nvGrpSpPr>
        <p:grpSpPr>
          <a:xfrm>
            <a:off x="-258098" y="4502697"/>
            <a:ext cx="2384519" cy="706202"/>
            <a:chOff x="-258098" y="4115513"/>
            <a:chExt cx="3691861" cy="1093386"/>
          </a:xfrm>
        </p:grpSpPr>
        <p:pic>
          <p:nvPicPr>
            <p:cNvPr id="9" name="Graphic 8">
              <a:extLst>
                <a:ext uri="{FF2B5EF4-FFF2-40B4-BE49-F238E27FC236}">
                  <a16:creationId xmlns:a16="http://schemas.microsoft.com/office/drawing/2014/main" id="{FFDB74C9-0552-6BF3-61E7-68BCD0CD020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4115513"/>
              <a:ext cx="3433763" cy="1027987"/>
            </a:xfrm>
            <a:prstGeom prst="rect">
              <a:avLst/>
            </a:prstGeom>
          </p:spPr>
        </p:pic>
        <p:pic>
          <p:nvPicPr>
            <p:cNvPr id="11" name="Graphic 10">
              <a:extLst>
                <a:ext uri="{FF2B5EF4-FFF2-40B4-BE49-F238E27FC236}">
                  <a16:creationId xmlns:a16="http://schemas.microsoft.com/office/drawing/2014/main" id="{C09D1F14-185E-8EA4-05BF-B3E09A52808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58098" y="4267200"/>
              <a:ext cx="2924175" cy="876300"/>
            </a:xfrm>
            <a:prstGeom prst="rect">
              <a:avLst/>
            </a:prstGeom>
          </p:spPr>
        </p:pic>
        <p:pic>
          <p:nvPicPr>
            <p:cNvPr id="12" name="Graphic 11">
              <a:extLst>
                <a:ext uri="{FF2B5EF4-FFF2-40B4-BE49-F238E27FC236}">
                  <a16:creationId xmlns:a16="http://schemas.microsoft.com/office/drawing/2014/main" id="{D4743024-F71C-1C4D-0063-EAC7C7F3CAA3}"/>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6997" y="4437574"/>
              <a:ext cx="2521974" cy="771325"/>
            </a:xfrm>
            <a:prstGeom prst="rect">
              <a:avLst/>
            </a:prstGeom>
          </p:spPr>
        </p:pic>
      </p:grpSp>
      <p:grpSp>
        <p:nvGrpSpPr>
          <p:cNvPr id="13" name="Group 12">
            <a:extLst>
              <a:ext uri="{FF2B5EF4-FFF2-40B4-BE49-F238E27FC236}">
                <a16:creationId xmlns:a16="http://schemas.microsoft.com/office/drawing/2014/main" id="{1DFEBC4B-F09E-30D0-FF88-0606D4098A72}"/>
              </a:ext>
            </a:extLst>
          </p:cNvPr>
          <p:cNvGrpSpPr/>
          <p:nvPr/>
        </p:nvGrpSpPr>
        <p:grpSpPr>
          <a:xfrm>
            <a:off x="8703580" y="-279249"/>
            <a:ext cx="542329" cy="1840100"/>
            <a:chOff x="8405486" y="-381319"/>
            <a:chExt cx="840423" cy="2851520"/>
          </a:xfrm>
        </p:grpSpPr>
        <p:pic>
          <p:nvPicPr>
            <p:cNvPr id="14" name="Graphic 13">
              <a:extLst>
                <a:ext uri="{FF2B5EF4-FFF2-40B4-BE49-F238E27FC236}">
                  <a16:creationId xmlns:a16="http://schemas.microsoft.com/office/drawing/2014/main" id="{A6808DD8-1EAB-F902-F0BA-1CDBCBFD060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405486" y="0"/>
              <a:ext cx="738514" cy="2470201"/>
            </a:xfrm>
            <a:prstGeom prst="rect">
              <a:avLst/>
            </a:prstGeom>
          </p:spPr>
        </p:pic>
        <p:pic>
          <p:nvPicPr>
            <p:cNvPr id="15" name="Graphic 14">
              <a:extLst>
                <a:ext uri="{FF2B5EF4-FFF2-40B4-BE49-F238E27FC236}">
                  <a16:creationId xmlns:a16="http://schemas.microsoft.com/office/drawing/2014/main" id="{DFA0E1AB-B555-D73A-D828-CA6E04861C2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695236" y="1"/>
              <a:ext cx="448764" cy="1747400"/>
            </a:xfrm>
            <a:prstGeom prst="rect">
              <a:avLst/>
            </a:prstGeom>
          </p:spPr>
        </p:pic>
        <p:pic>
          <p:nvPicPr>
            <p:cNvPr id="16" name="Graphic 15">
              <a:extLst>
                <a:ext uri="{FF2B5EF4-FFF2-40B4-BE49-F238E27FC236}">
                  <a16:creationId xmlns:a16="http://schemas.microsoft.com/office/drawing/2014/main" id="{5897D42F-585E-8794-8893-333986521E6D}"/>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853251" y="-381319"/>
              <a:ext cx="392658" cy="1283860"/>
            </a:xfrm>
            <a:prstGeom prst="rect">
              <a:avLst/>
            </a:prstGeom>
          </p:spPr>
        </p:pic>
      </p:grpSp>
      <p:pic>
        <p:nvPicPr>
          <p:cNvPr id="7" name="Picture 2">
            <a:extLst>
              <a:ext uri="{FF2B5EF4-FFF2-40B4-BE49-F238E27FC236}">
                <a16:creationId xmlns:a16="http://schemas.microsoft.com/office/drawing/2014/main" id="{DD62593A-AE90-3CB8-B9EC-447D47E97A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2375" y="163554"/>
            <a:ext cx="161925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0880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7"/>
          <p:cNvSpPr txBox="1">
            <a:spLocks noGrp="1"/>
          </p:cNvSpPr>
          <p:nvPr>
            <p:ph type="body" idx="2"/>
          </p:nvPr>
        </p:nvSpPr>
        <p:spPr>
          <a:xfrm>
            <a:off x="9169023" y="2653440"/>
            <a:ext cx="2531804" cy="839370"/>
          </a:xfrm>
          <a:noFill/>
          <a:ln>
            <a:noFill/>
          </a:ln>
        </p:spPr>
        <p:txBody>
          <a:bodyPr spcFirstLastPara="1" wrap="square" lIns="91425" tIns="45700" rIns="91425" bIns="45700" anchor="t" anchorCtr="0">
            <a:noAutofit/>
          </a:bodyPr>
          <a:lstStyle/>
          <a:p>
            <a:pPr marL="457200" indent="457200" algn="just">
              <a:lnSpc>
                <a:spcPct val="115000"/>
              </a:lnSpc>
              <a:spcAft>
                <a:spcPts val="800"/>
              </a:spcAft>
            </a:pPr>
            <a:endParaRPr lang="en-IN"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132" name="Google Shape;132;p7"/>
          <p:cNvSpPr txBox="1">
            <a:spLocks noGrp="1"/>
          </p:cNvSpPr>
          <p:nvPr>
            <p:ph type="title"/>
          </p:nvPr>
        </p:nvSpPr>
        <p:spPr>
          <a:xfrm>
            <a:off x="711980" y="859475"/>
            <a:ext cx="7696200" cy="528927"/>
          </a:xfrm>
          <a:noFill/>
          <a:ln>
            <a:noFill/>
          </a:ln>
        </p:spPr>
        <p:txBody>
          <a:bodyPr spcFirstLastPara="1" wrap="square" lIns="91425" tIns="45700" rIns="91425" bIns="45700" anchor="t" anchorCtr="0">
            <a:noAutofit/>
          </a:bodyPr>
          <a:lstStyle/>
          <a:p>
            <a:pPr lvl="0"/>
            <a:r>
              <a:rPr lang="en-US" noProof="0" dirty="0"/>
              <a:t>Proposed Plan</a:t>
            </a:r>
          </a:p>
        </p:txBody>
      </p:sp>
      <p:sp>
        <p:nvSpPr>
          <p:cNvPr id="133" name="Google Shape;133;p7"/>
          <p:cNvSpPr txBox="1">
            <a:spLocks noGrp="1"/>
          </p:cNvSpPr>
          <p:nvPr>
            <p:ph type="body" idx="1"/>
          </p:nvPr>
        </p:nvSpPr>
        <p:spPr>
          <a:xfrm>
            <a:off x="711980" y="2675288"/>
            <a:ext cx="2531804" cy="839370"/>
          </a:xfrm>
          <a:noFill/>
          <a:ln>
            <a:noFill/>
          </a:ln>
        </p:spPr>
        <p:txBody>
          <a:bodyPr spcFirstLastPara="1" wrap="square" lIns="91425" tIns="45700" rIns="91425" bIns="45700" anchor="t" anchorCtr="0">
            <a:noAutofit/>
          </a:bodyPr>
          <a:lstStyle/>
          <a:p>
            <a:pPr lvl="0" algn="l"/>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Phases and approaches towards the Project plan </a:t>
            </a:r>
            <a:endParaRPr lang="en-US" noProof="0" dirty="0">
              <a:latin typeface="Times New Roman" panose="02020603050405020304" pitchFamily="18" charset="0"/>
              <a:cs typeface="Times New Roman" panose="02020603050405020304" pitchFamily="18" charset="0"/>
            </a:endParaRPr>
          </a:p>
        </p:txBody>
      </p:sp>
      <p:sp>
        <p:nvSpPr>
          <p:cNvPr id="135" name="Google Shape;135;p7"/>
          <p:cNvSpPr txBox="1">
            <a:spLocks noGrp="1"/>
          </p:cNvSpPr>
          <p:nvPr>
            <p:ph type="body" idx="3"/>
          </p:nvPr>
        </p:nvSpPr>
        <p:spPr>
          <a:xfrm>
            <a:off x="749097" y="2260958"/>
            <a:ext cx="2531804" cy="392482"/>
          </a:xfrm>
          <a:noFill/>
          <a:ln>
            <a:noFill/>
          </a:ln>
        </p:spPr>
        <p:txBody>
          <a:bodyPr spcFirstLastPara="1" wrap="square" lIns="91425" tIns="45700" rIns="91425" bIns="45700" anchor="b" anchorCtr="0">
            <a:noAutofit/>
          </a:bodyPr>
          <a:lstStyle/>
          <a:p>
            <a:pPr lvl="0"/>
            <a:r>
              <a:rPr lang="en-US" dirty="0"/>
              <a:t>Approaches</a:t>
            </a:r>
            <a:endParaRPr lang="en-US" noProof="0" dirty="0"/>
          </a:p>
        </p:txBody>
      </p:sp>
      <p:sp>
        <p:nvSpPr>
          <p:cNvPr id="136" name="Google Shape;136;p7"/>
          <p:cNvSpPr txBox="1">
            <a:spLocks noGrp="1"/>
          </p:cNvSpPr>
          <p:nvPr>
            <p:ph type="body" idx="4"/>
          </p:nvPr>
        </p:nvSpPr>
        <p:spPr>
          <a:xfrm>
            <a:off x="3306098" y="2402618"/>
            <a:ext cx="2531804" cy="392482"/>
          </a:xfrm>
          <a:noFill/>
          <a:ln>
            <a:noFill/>
          </a:ln>
        </p:spPr>
        <p:txBody>
          <a:bodyPr spcFirstLastPara="1" wrap="square" lIns="91425" tIns="45700" rIns="91425" bIns="45700" anchor="b" anchorCtr="0">
            <a:noAutofit/>
          </a:bodyPr>
          <a:lstStyle/>
          <a:p>
            <a:pPr lvl="0"/>
            <a:r>
              <a:rPr lang="en-US" sz="1600" noProof="0" dirty="0"/>
              <a:t>Stages with Defined Deliverables</a:t>
            </a:r>
          </a:p>
        </p:txBody>
      </p:sp>
      <p:sp>
        <p:nvSpPr>
          <p:cNvPr id="137" name="Google Shape;137;p7"/>
          <p:cNvSpPr txBox="1">
            <a:spLocks noGrp="1"/>
          </p:cNvSpPr>
          <p:nvPr>
            <p:ph type="body" idx="5"/>
          </p:nvPr>
        </p:nvSpPr>
        <p:spPr>
          <a:xfrm>
            <a:off x="5168371" y="2653440"/>
            <a:ext cx="3746809" cy="839370"/>
          </a:xfrm>
          <a:noFill/>
          <a:ln>
            <a:noFill/>
          </a:ln>
        </p:spPr>
        <p:txBody>
          <a:bodyPr spcFirstLastPara="1" wrap="square" lIns="91425" tIns="45700" rIns="91425" bIns="45700" anchor="t" anchorCtr="0">
            <a:noAutofit/>
          </a:bodyPr>
          <a:lstStyle/>
          <a:p>
            <a:pPr marL="1200150" indent="-285750" algn="just">
              <a:lnSpc>
                <a:spcPct val="115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Packages and Tools</a:t>
            </a:r>
          </a:p>
          <a:p>
            <a:pPr marL="1200150" indent="-285750" algn="just">
              <a:lnSpc>
                <a:spcPct val="115000"/>
              </a:lnSpc>
              <a:spcAft>
                <a:spcPts val="800"/>
              </a:spcAft>
              <a:buFont typeface="Arial" panose="020B0604020202020204" pitchFamily="34" charset="0"/>
              <a:buChar char="•"/>
            </a:pPr>
            <a:r>
              <a:rPr lang="en-IN" sz="1800" kern="100" dirty="0">
                <a:latin typeface="Times New Roman" panose="02020603050405020304" pitchFamily="18" charset="0"/>
                <a:ea typeface="Calibri" panose="020F0502020204030204" pitchFamily="34" charset="0"/>
                <a:cs typeface="Cordia New" panose="020B0304020202020204" pitchFamily="34" charset="-34"/>
              </a:rPr>
              <a:t>Algorithms</a:t>
            </a:r>
          </a:p>
          <a:p>
            <a:pPr marL="1200150" indent="-285750" algn="just">
              <a:lnSpc>
                <a:spcPct val="115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Cordia New" panose="020B0304020202020204" pitchFamily="34" charset="-34"/>
              </a:rPr>
              <a:t>Metrics</a:t>
            </a:r>
          </a:p>
          <a:p>
            <a:pPr marL="1200150" indent="-285750" algn="just">
              <a:lnSpc>
                <a:spcPct val="115000"/>
              </a:lnSpc>
              <a:spcAft>
                <a:spcPts val="800"/>
              </a:spcAft>
              <a:buFont typeface="Arial" panose="020B0604020202020204" pitchFamily="34" charset="0"/>
              <a:buChar char="•"/>
            </a:pPr>
            <a:r>
              <a:rPr lang="en-IN" sz="1800" kern="100" dirty="0">
                <a:latin typeface="Times New Roman" panose="02020603050405020304" pitchFamily="18" charset="0"/>
                <a:ea typeface="Calibri" panose="020F0502020204030204" pitchFamily="34" charset="0"/>
                <a:cs typeface="Cordia New" panose="020B0304020202020204" pitchFamily="34" charset="-34"/>
              </a:rPr>
              <a:t>Deployment Plan</a:t>
            </a:r>
            <a:endParaRPr lang="en-IN" sz="18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138" name="Google Shape;138;p7"/>
          <p:cNvSpPr txBox="1">
            <a:spLocks noGrp="1"/>
          </p:cNvSpPr>
          <p:nvPr>
            <p:ph type="body" idx="6"/>
          </p:nvPr>
        </p:nvSpPr>
        <p:spPr>
          <a:xfrm>
            <a:off x="5906633" y="2260958"/>
            <a:ext cx="2531804" cy="392482"/>
          </a:xfrm>
          <a:noFill/>
          <a:ln>
            <a:noFill/>
          </a:ln>
        </p:spPr>
        <p:txBody>
          <a:bodyPr spcFirstLastPara="1" wrap="square" lIns="91425" tIns="45700" rIns="91425" bIns="45700" anchor="b" anchorCtr="0">
            <a:noAutofit/>
          </a:bodyPr>
          <a:lstStyle/>
          <a:p>
            <a:pPr lvl="0"/>
            <a:r>
              <a:rPr lang="en-US" noProof="0" dirty="0"/>
              <a:t>METHODOLOGY</a:t>
            </a:r>
          </a:p>
        </p:txBody>
      </p:sp>
      <p:sp>
        <p:nvSpPr>
          <p:cNvPr id="3" name="Rectangle 2">
            <a:extLst>
              <a:ext uri="{FF2B5EF4-FFF2-40B4-BE49-F238E27FC236}">
                <a16:creationId xmlns:a16="http://schemas.microsoft.com/office/drawing/2014/main" id="{7A2B68A4-334D-11C9-E0BF-5FAE2E02502D}"/>
              </a:ext>
            </a:extLst>
          </p:cNvPr>
          <p:cNvSpPr/>
          <p:nvPr/>
        </p:nvSpPr>
        <p:spPr>
          <a:xfrm>
            <a:off x="1793561" y="1749231"/>
            <a:ext cx="392483" cy="39248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3">
            <a:extLst>
              <a:ext uri="{FF2B5EF4-FFF2-40B4-BE49-F238E27FC236}">
                <a16:creationId xmlns:a16="http://schemas.microsoft.com/office/drawing/2014/main" id="{CA79D471-D596-2895-3290-398B985720F5}"/>
              </a:ext>
            </a:extLst>
          </p:cNvPr>
          <p:cNvSpPr/>
          <p:nvPr/>
        </p:nvSpPr>
        <p:spPr>
          <a:xfrm>
            <a:off x="4363838" y="1749231"/>
            <a:ext cx="392484" cy="3924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a:extLst>
              <a:ext uri="{FF2B5EF4-FFF2-40B4-BE49-F238E27FC236}">
                <a16:creationId xmlns:a16="http://schemas.microsoft.com/office/drawing/2014/main" id="{236960D3-9CF6-3483-F551-A71B1E2FD52E}"/>
              </a:ext>
            </a:extLst>
          </p:cNvPr>
          <p:cNvSpPr/>
          <p:nvPr/>
        </p:nvSpPr>
        <p:spPr>
          <a:xfrm>
            <a:off x="6934116" y="1756291"/>
            <a:ext cx="392484" cy="3924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oup 5">
            <a:extLst>
              <a:ext uri="{FF2B5EF4-FFF2-40B4-BE49-F238E27FC236}">
                <a16:creationId xmlns:a16="http://schemas.microsoft.com/office/drawing/2014/main" id="{2F0D2106-0867-9916-63CC-86971DA3C443}"/>
              </a:ext>
            </a:extLst>
          </p:cNvPr>
          <p:cNvGrpSpPr/>
          <p:nvPr/>
        </p:nvGrpSpPr>
        <p:grpSpPr>
          <a:xfrm rot="569504" flipH="1">
            <a:off x="-497351" y="4598568"/>
            <a:ext cx="2255027" cy="622431"/>
            <a:chOff x="6831797" y="4315899"/>
            <a:chExt cx="3227133" cy="890751"/>
          </a:xfrm>
        </p:grpSpPr>
        <p:pic>
          <p:nvPicPr>
            <p:cNvPr id="7" name="Graphic 6">
              <a:extLst>
                <a:ext uri="{FF2B5EF4-FFF2-40B4-BE49-F238E27FC236}">
                  <a16:creationId xmlns:a16="http://schemas.microsoft.com/office/drawing/2014/main" id="{C82FE61F-30DC-6399-0A62-6C7B135A9AA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1797" y="4315899"/>
              <a:ext cx="2724237" cy="815572"/>
            </a:xfrm>
            <a:prstGeom prst="rect">
              <a:avLst/>
            </a:prstGeom>
          </p:spPr>
        </p:pic>
        <p:pic>
          <p:nvPicPr>
            <p:cNvPr id="8" name="Graphic 7">
              <a:extLst>
                <a:ext uri="{FF2B5EF4-FFF2-40B4-BE49-F238E27FC236}">
                  <a16:creationId xmlns:a16="http://schemas.microsoft.com/office/drawing/2014/main" id="{7E1663BC-4FF5-CDD4-EE5A-5E083208105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61" y="4446016"/>
              <a:ext cx="2319946" cy="695226"/>
            </a:xfrm>
            <a:prstGeom prst="rect">
              <a:avLst/>
            </a:prstGeom>
          </p:spPr>
        </p:pic>
        <p:pic>
          <p:nvPicPr>
            <p:cNvPr id="9" name="Graphic 8">
              <a:extLst>
                <a:ext uri="{FF2B5EF4-FFF2-40B4-BE49-F238E27FC236}">
                  <a16:creationId xmlns:a16="http://schemas.microsoft.com/office/drawing/2014/main" id="{E37AE330-81C4-FB78-884C-12AE10817B2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78" y="4594705"/>
              <a:ext cx="2000852" cy="611945"/>
            </a:xfrm>
            <a:prstGeom prst="rect">
              <a:avLst/>
            </a:prstGeom>
          </p:spPr>
        </p:pic>
      </p:grpSp>
      <p:grpSp>
        <p:nvGrpSpPr>
          <p:cNvPr id="52" name="Group 51">
            <a:extLst>
              <a:ext uri="{FF2B5EF4-FFF2-40B4-BE49-F238E27FC236}">
                <a16:creationId xmlns:a16="http://schemas.microsoft.com/office/drawing/2014/main" id="{D1AE897B-7875-EB9F-CF80-C1F18412CAC0}"/>
              </a:ext>
            </a:extLst>
          </p:cNvPr>
          <p:cNvGrpSpPr/>
          <p:nvPr/>
        </p:nvGrpSpPr>
        <p:grpSpPr>
          <a:xfrm rot="11700000" flipH="1">
            <a:off x="7603109" y="13472"/>
            <a:ext cx="2254378" cy="622288"/>
            <a:chOff x="6832729" y="4316100"/>
            <a:chExt cx="3226204" cy="890547"/>
          </a:xfrm>
        </p:grpSpPr>
        <p:pic>
          <p:nvPicPr>
            <p:cNvPr id="53" name="Graphic 52">
              <a:extLst>
                <a:ext uri="{FF2B5EF4-FFF2-40B4-BE49-F238E27FC236}">
                  <a16:creationId xmlns:a16="http://schemas.microsoft.com/office/drawing/2014/main" id="{6E7721F2-0331-E43E-C497-BC3AE2F7DC9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2729" y="4316100"/>
              <a:ext cx="2724237" cy="815572"/>
            </a:xfrm>
            <a:prstGeom prst="rect">
              <a:avLst/>
            </a:prstGeom>
          </p:spPr>
        </p:pic>
        <p:pic>
          <p:nvPicPr>
            <p:cNvPr id="54" name="Graphic 53">
              <a:extLst>
                <a:ext uri="{FF2B5EF4-FFF2-40B4-BE49-F238E27FC236}">
                  <a16:creationId xmlns:a16="http://schemas.microsoft.com/office/drawing/2014/main" id="{16EA12E7-4999-5003-07A2-1C981DDCF72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55" name="Graphic 54">
              <a:extLst>
                <a:ext uri="{FF2B5EF4-FFF2-40B4-BE49-F238E27FC236}">
                  <a16:creationId xmlns:a16="http://schemas.microsoft.com/office/drawing/2014/main" id="{32895A88-A5DD-CA31-EC82-98D39AE27B6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
        <p:nvSpPr>
          <p:cNvPr id="2" name="Google Shape;133;p7">
            <a:extLst>
              <a:ext uri="{FF2B5EF4-FFF2-40B4-BE49-F238E27FC236}">
                <a16:creationId xmlns:a16="http://schemas.microsoft.com/office/drawing/2014/main" id="{FFC2D0C3-A196-5B07-4620-507C661DC835}"/>
              </a:ext>
            </a:extLst>
          </p:cNvPr>
          <p:cNvSpPr txBox="1">
            <a:spLocks/>
          </p:cNvSpPr>
          <p:nvPr/>
        </p:nvSpPr>
        <p:spPr>
          <a:xfrm>
            <a:off x="3306098" y="2803973"/>
            <a:ext cx="2531804" cy="839370"/>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Arial"/>
              <a:buNone/>
              <a:defRPr sz="1400" b="0" i="0" u="none" strike="noStrike" cap="none">
                <a:solidFill>
                  <a:schemeClr val="tx1"/>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algn="l"/>
            <a:r>
              <a:rPr lang="en-US" sz="1800" dirty="0">
                <a:latin typeface="Times New Roman" panose="02020603050405020304" pitchFamily="18" charset="0"/>
                <a:cs typeface="Times New Roman" panose="02020603050405020304" pitchFamily="18" charset="0"/>
              </a:rPr>
              <a:t>Stages following the desired deliverables</a:t>
            </a:r>
          </a:p>
        </p:txBody>
      </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txBox="1">
            <a:spLocks noGrp="1"/>
          </p:cNvSpPr>
          <p:nvPr>
            <p:ph type="body" idx="1"/>
          </p:nvPr>
        </p:nvSpPr>
        <p:spPr>
          <a:xfrm>
            <a:off x="2236497" y="1346847"/>
            <a:ext cx="5063490" cy="2613186"/>
          </a:xfrm>
          <a:noFill/>
          <a:ln>
            <a:noFill/>
          </a:ln>
        </p:spPr>
        <p:txBody>
          <a:bodyPr spcFirstLastPara="1" wrap="square" lIns="91425" tIns="45700" rIns="91425" bIns="45700" anchor="t" anchorCtr="0">
            <a:noAutofit/>
          </a:bodyPr>
          <a:lstStyle/>
          <a:p>
            <a:pPr algn="l"/>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Research Phase </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Identification of Issues in Online Shopping </a:t>
            </a: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Understanding the Needs of Local Businesses </a:t>
            </a: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Proposing Solutions to Support Local Businesses</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Enhancing Customer Experience </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Building Trust and Confidence </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Collaboration and Partnerships </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Monitoring and Evaluation </a:t>
            </a:r>
          </a:p>
          <a:p>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p:txBody>
      </p:sp>
      <p:sp>
        <p:nvSpPr>
          <p:cNvPr id="135" name="Google Shape;135;p7"/>
          <p:cNvSpPr txBox="1">
            <a:spLocks noGrp="1"/>
          </p:cNvSpPr>
          <p:nvPr>
            <p:ph type="body" idx="3"/>
          </p:nvPr>
        </p:nvSpPr>
        <p:spPr>
          <a:xfrm>
            <a:off x="3083731" y="629872"/>
            <a:ext cx="3369022" cy="392482"/>
          </a:xfrm>
          <a:noFill/>
          <a:ln>
            <a:noFill/>
          </a:ln>
        </p:spPr>
        <p:txBody>
          <a:bodyPr spcFirstLastPara="1" wrap="square" lIns="91425" tIns="45700" rIns="91425" bIns="45700" anchor="b" anchorCtr="0">
            <a:noAutofit/>
          </a:bodyPr>
          <a:lstStyle/>
          <a:p>
            <a:pPr lvl="0"/>
            <a:r>
              <a:rPr lang="en-US" sz="3600" dirty="0"/>
              <a:t>Approaches</a:t>
            </a:r>
            <a:endParaRPr lang="en-US" sz="3600" noProof="0" dirty="0"/>
          </a:p>
        </p:txBody>
      </p:sp>
      <p:grpSp>
        <p:nvGrpSpPr>
          <p:cNvPr id="6" name="Group 5">
            <a:extLst>
              <a:ext uri="{FF2B5EF4-FFF2-40B4-BE49-F238E27FC236}">
                <a16:creationId xmlns:a16="http://schemas.microsoft.com/office/drawing/2014/main" id="{2F0D2106-0867-9916-63CC-86971DA3C443}"/>
              </a:ext>
            </a:extLst>
          </p:cNvPr>
          <p:cNvGrpSpPr/>
          <p:nvPr/>
        </p:nvGrpSpPr>
        <p:grpSpPr>
          <a:xfrm rot="569504" flipH="1">
            <a:off x="-497351" y="4598568"/>
            <a:ext cx="2255027" cy="622431"/>
            <a:chOff x="6831797" y="4315899"/>
            <a:chExt cx="3227133" cy="890751"/>
          </a:xfrm>
        </p:grpSpPr>
        <p:pic>
          <p:nvPicPr>
            <p:cNvPr id="7" name="Graphic 6">
              <a:extLst>
                <a:ext uri="{FF2B5EF4-FFF2-40B4-BE49-F238E27FC236}">
                  <a16:creationId xmlns:a16="http://schemas.microsoft.com/office/drawing/2014/main" id="{C82FE61F-30DC-6399-0A62-6C7B135A9AA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1797" y="4315899"/>
              <a:ext cx="2724237" cy="815572"/>
            </a:xfrm>
            <a:prstGeom prst="rect">
              <a:avLst/>
            </a:prstGeom>
          </p:spPr>
        </p:pic>
        <p:pic>
          <p:nvPicPr>
            <p:cNvPr id="8" name="Graphic 7">
              <a:extLst>
                <a:ext uri="{FF2B5EF4-FFF2-40B4-BE49-F238E27FC236}">
                  <a16:creationId xmlns:a16="http://schemas.microsoft.com/office/drawing/2014/main" id="{7E1663BC-4FF5-CDD4-EE5A-5E083208105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61" y="4446016"/>
              <a:ext cx="2319946" cy="695226"/>
            </a:xfrm>
            <a:prstGeom prst="rect">
              <a:avLst/>
            </a:prstGeom>
          </p:spPr>
        </p:pic>
        <p:pic>
          <p:nvPicPr>
            <p:cNvPr id="9" name="Graphic 8">
              <a:extLst>
                <a:ext uri="{FF2B5EF4-FFF2-40B4-BE49-F238E27FC236}">
                  <a16:creationId xmlns:a16="http://schemas.microsoft.com/office/drawing/2014/main" id="{E37AE330-81C4-FB78-884C-12AE10817B2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78" y="4594705"/>
              <a:ext cx="2000852" cy="611945"/>
            </a:xfrm>
            <a:prstGeom prst="rect">
              <a:avLst/>
            </a:prstGeom>
          </p:spPr>
        </p:pic>
      </p:grpSp>
      <p:grpSp>
        <p:nvGrpSpPr>
          <p:cNvPr id="52" name="Group 51">
            <a:extLst>
              <a:ext uri="{FF2B5EF4-FFF2-40B4-BE49-F238E27FC236}">
                <a16:creationId xmlns:a16="http://schemas.microsoft.com/office/drawing/2014/main" id="{D1AE897B-7875-EB9F-CF80-C1F18412CAC0}"/>
              </a:ext>
            </a:extLst>
          </p:cNvPr>
          <p:cNvGrpSpPr/>
          <p:nvPr/>
        </p:nvGrpSpPr>
        <p:grpSpPr>
          <a:xfrm rot="11700000" flipH="1">
            <a:off x="7603109" y="13472"/>
            <a:ext cx="2254378" cy="622288"/>
            <a:chOff x="6832729" y="4316100"/>
            <a:chExt cx="3226204" cy="890547"/>
          </a:xfrm>
        </p:grpSpPr>
        <p:pic>
          <p:nvPicPr>
            <p:cNvPr id="53" name="Graphic 52">
              <a:extLst>
                <a:ext uri="{FF2B5EF4-FFF2-40B4-BE49-F238E27FC236}">
                  <a16:creationId xmlns:a16="http://schemas.microsoft.com/office/drawing/2014/main" id="{6E7721F2-0331-E43E-C497-BC3AE2F7DC9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2729" y="4316100"/>
              <a:ext cx="2724237" cy="815572"/>
            </a:xfrm>
            <a:prstGeom prst="rect">
              <a:avLst/>
            </a:prstGeom>
          </p:spPr>
        </p:pic>
        <p:pic>
          <p:nvPicPr>
            <p:cNvPr id="54" name="Graphic 53">
              <a:extLst>
                <a:ext uri="{FF2B5EF4-FFF2-40B4-BE49-F238E27FC236}">
                  <a16:creationId xmlns:a16="http://schemas.microsoft.com/office/drawing/2014/main" id="{16EA12E7-4999-5003-07A2-1C981DDCF72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55" name="Graphic 54">
              <a:extLst>
                <a:ext uri="{FF2B5EF4-FFF2-40B4-BE49-F238E27FC236}">
                  <a16:creationId xmlns:a16="http://schemas.microsoft.com/office/drawing/2014/main" id="{32895A88-A5DD-CA31-EC82-98D39AE27B6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16042995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32522"/>
            <a:ext cx="7696200" cy="471445"/>
          </a:xfrm>
        </p:spPr>
        <p:txBody>
          <a:bodyPr/>
          <a:lstStyle/>
          <a:p>
            <a:r>
              <a:rPr lang="en-US" dirty="0" smtClean="0"/>
              <a:t>Gant Chart</a:t>
            </a:r>
            <a:endParaRPr lang="en-IN" dirty="0"/>
          </a:p>
        </p:txBody>
      </p:sp>
      <p:sp>
        <p:nvSpPr>
          <p:cNvPr id="3" name="Text Placeholder 2"/>
          <p:cNvSpPr>
            <a:spLocks noGrp="1"/>
          </p:cNvSpPr>
          <p:nvPr>
            <p:ph type="body" idx="1"/>
          </p:nvPr>
        </p:nvSpPr>
        <p:spPr/>
        <p:txBody>
          <a:bodyPr/>
          <a:lstStyle/>
          <a:p>
            <a:endParaRPr lang="en-IN"/>
          </a:p>
        </p:txBody>
      </p:sp>
      <p:sp>
        <p:nvSpPr>
          <p:cNvPr id="4" name="Text Placeholder 3"/>
          <p:cNvSpPr>
            <a:spLocks noGrp="1"/>
          </p:cNvSpPr>
          <p:nvPr>
            <p:ph type="body" idx="2"/>
          </p:nvPr>
        </p:nvSpPr>
        <p:spPr/>
        <p:txBody>
          <a:bodyPr/>
          <a:lstStyle/>
          <a:p>
            <a:endParaRPr lang="en-IN"/>
          </a:p>
        </p:txBody>
      </p:sp>
      <p:sp>
        <p:nvSpPr>
          <p:cNvPr id="5" name="Text Placeholder 4"/>
          <p:cNvSpPr>
            <a:spLocks noGrp="1"/>
          </p:cNvSpPr>
          <p:nvPr>
            <p:ph type="body" idx="3"/>
          </p:nvPr>
        </p:nvSpPr>
        <p:spPr/>
        <p:txBody>
          <a:bodyPr/>
          <a:lstStyle/>
          <a:p>
            <a:endParaRPr lang="en-IN"/>
          </a:p>
        </p:txBody>
      </p:sp>
      <p:sp>
        <p:nvSpPr>
          <p:cNvPr id="6" name="Text Placeholder 5"/>
          <p:cNvSpPr>
            <a:spLocks noGrp="1"/>
          </p:cNvSpPr>
          <p:nvPr>
            <p:ph type="body" idx="4"/>
          </p:nvPr>
        </p:nvSpPr>
        <p:spPr/>
        <p:txBody>
          <a:bodyPr/>
          <a:lstStyle/>
          <a:p>
            <a:endParaRPr lang="en-IN"/>
          </a:p>
        </p:txBody>
      </p:sp>
      <p:sp>
        <p:nvSpPr>
          <p:cNvPr id="7" name="Text Placeholder 6"/>
          <p:cNvSpPr>
            <a:spLocks noGrp="1"/>
          </p:cNvSpPr>
          <p:nvPr>
            <p:ph type="body" idx="5"/>
          </p:nvPr>
        </p:nvSpPr>
        <p:spPr/>
        <p:txBody>
          <a:bodyPr/>
          <a:lstStyle/>
          <a:p>
            <a:endParaRPr lang="en-IN"/>
          </a:p>
        </p:txBody>
      </p:sp>
      <p:sp>
        <p:nvSpPr>
          <p:cNvPr id="8" name="Text Placeholder 7"/>
          <p:cNvSpPr>
            <a:spLocks noGrp="1"/>
          </p:cNvSpPr>
          <p:nvPr>
            <p:ph type="body" idx="6"/>
          </p:nvPr>
        </p:nvSpPr>
        <p:spPr/>
        <p:txBody>
          <a:bodyPr/>
          <a:lstStyle/>
          <a:p>
            <a:endParaRPr lang="en-IN"/>
          </a:p>
        </p:txBody>
      </p:sp>
      <p:pic>
        <p:nvPicPr>
          <p:cNvPr id="10" name="Picture 9"/>
          <p:cNvPicPr>
            <a:picLocks noChangeAspect="1"/>
          </p:cNvPicPr>
          <p:nvPr/>
        </p:nvPicPr>
        <p:blipFill>
          <a:blip r:embed="rId2"/>
          <a:stretch>
            <a:fillRect/>
          </a:stretch>
        </p:blipFill>
        <p:spPr>
          <a:xfrm>
            <a:off x="0" y="808709"/>
            <a:ext cx="9144000" cy="4334791"/>
          </a:xfrm>
          <a:prstGeom prst="rect">
            <a:avLst/>
          </a:prstGeom>
        </p:spPr>
      </p:pic>
    </p:spTree>
    <p:extLst>
      <p:ext uri="{BB962C8B-B14F-4D97-AF65-F5344CB8AC3E}">
        <p14:creationId xmlns:p14="http://schemas.microsoft.com/office/powerpoint/2010/main" val="15475407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txBox="1">
            <a:spLocks noGrp="1"/>
          </p:cNvSpPr>
          <p:nvPr>
            <p:ph type="body" idx="1"/>
          </p:nvPr>
        </p:nvSpPr>
        <p:spPr>
          <a:xfrm>
            <a:off x="2144903" y="1301236"/>
            <a:ext cx="3188943" cy="2613186"/>
          </a:xfrm>
          <a:noFill/>
          <a:ln>
            <a:noFill/>
          </a:ln>
        </p:spPr>
        <p:txBody>
          <a:bodyPr spcFirstLastPara="1" wrap="square" lIns="91425" tIns="45700" rIns="91425" bIns="45700" anchor="t" anchorCtr="0">
            <a:noAutofit/>
          </a:bodyPr>
          <a:lstStyle/>
          <a:p>
            <a:pPr algn="l"/>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Project goals</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Data collections</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Featured Engineering </a:t>
            </a:r>
            <a:endParaRPr lang="en-IN" sz="1800"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AI Algorithm Development</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Infrastructure setup</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Software development</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Integration and Testing</a:t>
            </a:r>
          </a:p>
          <a:p>
            <a:pPr marL="285750" indent="-285750" algn="l">
              <a:buFont typeface="Arial" panose="020B0604020202020204" pitchFamily="34" charset="0"/>
              <a:buChar char="•"/>
            </a:pPr>
            <a:r>
              <a:rPr lang="en-IN" sz="1800" b="0" i="0" u="none" strike="noStrike" baseline="0" dirty="0">
                <a:solidFill>
                  <a:srgbClr val="000000"/>
                </a:solidFill>
                <a:latin typeface="Times New Roman" panose="02020603050405020304" pitchFamily="18" charset="0"/>
                <a:cs typeface="Times New Roman" panose="02020603050405020304" pitchFamily="18" charset="0"/>
              </a:rPr>
              <a:t>Deployment and Hosting</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User training and support</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Continuous improvement</a:t>
            </a:r>
          </a:p>
          <a:p>
            <a:pPr marL="285750" indent="-285750" algn="l">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cs typeface="Times New Roman" panose="02020603050405020304" pitchFamily="18" charset="0"/>
            </a:endParaRPr>
          </a:p>
        </p:txBody>
      </p:sp>
      <p:sp>
        <p:nvSpPr>
          <p:cNvPr id="135" name="Google Shape;135;p7"/>
          <p:cNvSpPr txBox="1">
            <a:spLocks noGrp="1"/>
          </p:cNvSpPr>
          <p:nvPr>
            <p:ph type="body" idx="3"/>
          </p:nvPr>
        </p:nvSpPr>
        <p:spPr>
          <a:xfrm>
            <a:off x="916275" y="1104995"/>
            <a:ext cx="7230944" cy="392482"/>
          </a:xfrm>
          <a:noFill/>
          <a:ln>
            <a:noFill/>
          </a:ln>
        </p:spPr>
        <p:txBody>
          <a:bodyPr spcFirstLastPara="1" wrap="square" lIns="91425" tIns="45700" rIns="91425" bIns="45700" anchor="b" anchorCtr="0">
            <a:noAutofit/>
          </a:bodyPr>
          <a:lstStyle/>
          <a:p>
            <a:pPr lvl="0"/>
            <a:r>
              <a:rPr lang="en-US" sz="3600" dirty="0"/>
              <a:t>Stages with Defined Deliverables</a:t>
            </a:r>
            <a:endParaRPr lang="en-US" sz="3600" noProof="0" dirty="0"/>
          </a:p>
        </p:txBody>
      </p:sp>
      <p:grpSp>
        <p:nvGrpSpPr>
          <p:cNvPr id="6" name="Group 5">
            <a:extLst>
              <a:ext uri="{FF2B5EF4-FFF2-40B4-BE49-F238E27FC236}">
                <a16:creationId xmlns:a16="http://schemas.microsoft.com/office/drawing/2014/main" id="{2F0D2106-0867-9916-63CC-86971DA3C443}"/>
              </a:ext>
            </a:extLst>
          </p:cNvPr>
          <p:cNvGrpSpPr/>
          <p:nvPr/>
        </p:nvGrpSpPr>
        <p:grpSpPr>
          <a:xfrm rot="569504" flipH="1">
            <a:off x="-497351" y="4598568"/>
            <a:ext cx="2255027" cy="622431"/>
            <a:chOff x="6831797" y="4315899"/>
            <a:chExt cx="3227133" cy="890751"/>
          </a:xfrm>
        </p:grpSpPr>
        <p:pic>
          <p:nvPicPr>
            <p:cNvPr id="7" name="Graphic 6">
              <a:extLst>
                <a:ext uri="{FF2B5EF4-FFF2-40B4-BE49-F238E27FC236}">
                  <a16:creationId xmlns:a16="http://schemas.microsoft.com/office/drawing/2014/main" id="{C82FE61F-30DC-6399-0A62-6C7B135A9AA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1797" y="4315899"/>
              <a:ext cx="2724237" cy="815572"/>
            </a:xfrm>
            <a:prstGeom prst="rect">
              <a:avLst/>
            </a:prstGeom>
          </p:spPr>
        </p:pic>
        <p:pic>
          <p:nvPicPr>
            <p:cNvPr id="8" name="Graphic 7">
              <a:extLst>
                <a:ext uri="{FF2B5EF4-FFF2-40B4-BE49-F238E27FC236}">
                  <a16:creationId xmlns:a16="http://schemas.microsoft.com/office/drawing/2014/main" id="{7E1663BC-4FF5-CDD4-EE5A-5E083208105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61" y="4446016"/>
              <a:ext cx="2319946" cy="695226"/>
            </a:xfrm>
            <a:prstGeom prst="rect">
              <a:avLst/>
            </a:prstGeom>
          </p:spPr>
        </p:pic>
        <p:pic>
          <p:nvPicPr>
            <p:cNvPr id="9" name="Graphic 8">
              <a:extLst>
                <a:ext uri="{FF2B5EF4-FFF2-40B4-BE49-F238E27FC236}">
                  <a16:creationId xmlns:a16="http://schemas.microsoft.com/office/drawing/2014/main" id="{E37AE330-81C4-FB78-884C-12AE10817B2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78" y="4594705"/>
              <a:ext cx="2000852" cy="611945"/>
            </a:xfrm>
            <a:prstGeom prst="rect">
              <a:avLst/>
            </a:prstGeom>
          </p:spPr>
        </p:pic>
      </p:grpSp>
      <p:grpSp>
        <p:nvGrpSpPr>
          <p:cNvPr id="52" name="Group 51">
            <a:extLst>
              <a:ext uri="{FF2B5EF4-FFF2-40B4-BE49-F238E27FC236}">
                <a16:creationId xmlns:a16="http://schemas.microsoft.com/office/drawing/2014/main" id="{D1AE897B-7875-EB9F-CF80-C1F18412CAC0}"/>
              </a:ext>
            </a:extLst>
          </p:cNvPr>
          <p:cNvGrpSpPr/>
          <p:nvPr/>
        </p:nvGrpSpPr>
        <p:grpSpPr>
          <a:xfrm rot="11700000" flipH="1">
            <a:off x="7603109" y="13472"/>
            <a:ext cx="2254378" cy="622288"/>
            <a:chOff x="6832729" y="4316100"/>
            <a:chExt cx="3226204" cy="890547"/>
          </a:xfrm>
        </p:grpSpPr>
        <p:pic>
          <p:nvPicPr>
            <p:cNvPr id="53" name="Graphic 52">
              <a:extLst>
                <a:ext uri="{FF2B5EF4-FFF2-40B4-BE49-F238E27FC236}">
                  <a16:creationId xmlns:a16="http://schemas.microsoft.com/office/drawing/2014/main" id="{6E7721F2-0331-E43E-C497-BC3AE2F7DC9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2729" y="4316100"/>
              <a:ext cx="2724237" cy="815572"/>
            </a:xfrm>
            <a:prstGeom prst="rect">
              <a:avLst/>
            </a:prstGeom>
          </p:spPr>
        </p:pic>
        <p:pic>
          <p:nvPicPr>
            <p:cNvPr id="54" name="Graphic 53">
              <a:extLst>
                <a:ext uri="{FF2B5EF4-FFF2-40B4-BE49-F238E27FC236}">
                  <a16:creationId xmlns:a16="http://schemas.microsoft.com/office/drawing/2014/main" id="{16EA12E7-4999-5003-07A2-1C981DDCF72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55" name="Graphic 54">
              <a:extLst>
                <a:ext uri="{FF2B5EF4-FFF2-40B4-BE49-F238E27FC236}">
                  <a16:creationId xmlns:a16="http://schemas.microsoft.com/office/drawing/2014/main" id="{32895A88-A5DD-CA31-EC82-98D39AE27B6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933375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23899" y="272343"/>
            <a:ext cx="7696200" cy="528927"/>
          </a:xfrm>
          <a:noFill/>
          <a:ln>
            <a:noFill/>
          </a:ln>
        </p:spPr>
        <p:txBody>
          <a:bodyPr spcFirstLastPara="1" wrap="square" lIns="91425" tIns="45700" rIns="91425" bIns="45700" anchor="t" anchorCtr="0">
            <a:noAutofit/>
          </a:bodyPr>
          <a:lstStyle/>
          <a:p>
            <a:pPr lvl="0"/>
            <a:r>
              <a:rPr lang="en-US" sz="4000" noProof="0" dirty="0"/>
              <a:t>Methodologies and Tools</a:t>
            </a:r>
          </a:p>
        </p:txBody>
      </p:sp>
      <p:sp>
        <p:nvSpPr>
          <p:cNvPr id="133" name="Google Shape;133;p7"/>
          <p:cNvSpPr txBox="1">
            <a:spLocks noGrp="1"/>
          </p:cNvSpPr>
          <p:nvPr>
            <p:ph type="body" idx="1"/>
          </p:nvPr>
        </p:nvSpPr>
        <p:spPr>
          <a:xfrm>
            <a:off x="1266208" y="2282645"/>
            <a:ext cx="2531804" cy="839370"/>
          </a:xfrm>
          <a:noFill/>
          <a:ln>
            <a:noFill/>
          </a:ln>
        </p:spPr>
        <p:txBody>
          <a:bodyPr spcFirstLastPara="1" wrap="square" lIns="91425" tIns="45700" rIns="91425" bIns="45700" anchor="t" anchorCtr="0">
            <a:noAutofit/>
          </a:bodyPr>
          <a:lstStyle/>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Computer vision and image processing</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Statistical modelling</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Deep Learning Frameworks</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Data Analysis and Manipulation</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Information statistical graphics</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Web development</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Database Management</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Authentication and Authorization</a:t>
            </a:r>
          </a:p>
        </p:txBody>
      </p:sp>
      <p:sp>
        <p:nvSpPr>
          <p:cNvPr id="134" name="Google Shape;134;p7"/>
          <p:cNvSpPr txBox="1">
            <a:spLocks noGrp="1"/>
          </p:cNvSpPr>
          <p:nvPr>
            <p:ph type="body" idx="2"/>
          </p:nvPr>
        </p:nvSpPr>
        <p:spPr>
          <a:xfrm>
            <a:off x="5345989" y="2282645"/>
            <a:ext cx="2531804" cy="839370"/>
          </a:xfrm>
          <a:noFill/>
          <a:ln>
            <a:noFill/>
          </a:ln>
        </p:spPr>
        <p:txBody>
          <a:bodyPr spcFirstLastPara="1" wrap="square" lIns="91425" tIns="45700" rIns="91425" bIns="45700" anchor="t" anchorCtr="0">
            <a:noAutofit/>
          </a:bodyPr>
          <a:lstStyle/>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Collaborative Filtering</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Content-Based Filtering</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Hybrid Approaches</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Deep Learning Models</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Clustering </a:t>
            </a:r>
            <a:r>
              <a:rPr lang="en-US" noProof="0" dirty="0" err="1">
                <a:latin typeface="Times New Roman" panose="02020603050405020304" pitchFamily="18" charset="0"/>
                <a:cs typeface="Times New Roman" panose="02020603050405020304" pitchFamily="18" charset="0"/>
              </a:rPr>
              <a:t>Algorithms:K-means</a:t>
            </a:r>
            <a:r>
              <a:rPr lang="en-US" noProof="0" dirty="0">
                <a:latin typeface="Times New Roman" panose="02020603050405020304" pitchFamily="18" charset="0"/>
                <a:cs typeface="Times New Roman" panose="02020603050405020304" pitchFamily="18" charset="0"/>
              </a:rPr>
              <a:t> Clustering</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Classification and Regression Models</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Association Rule Mining</a:t>
            </a:r>
          </a:p>
          <a:p>
            <a:pPr marL="285750" lvl="0" indent="-285750" algn="l">
              <a:buFont typeface="Arial" panose="020B0604020202020204" pitchFamily="34" charset="0"/>
              <a:buChar char="•"/>
            </a:pPr>
            <a:r>
              <a:rPr lang="en-US" noProof="0" dirty="0">
                <a:latin typeface="Times New Roman" panose="02020603050405020304" pitchFamily="18" charset="0"/>
                <a:cs typeface="Times New Roman" panose="02020603050405020304" pitchFamily="18" charset="0"/>
              </a:rPr>
              <a:t>Reinforcement Learning</a:t>
            </a:r>
          </a:p>
        </p:txBody>
      </p:sp>
      <p:sp>
        <p:nvSpPr>
          <p:cNvPr id="135" name="Google Shape;135;p7"/>
          <p:cNvSpPr txBox="1">
            <a:spLocks noGrp="1"/>
          </p:cNvSpPr>
          <p:nvPr>
            <p:ph type="body" idx="3"/>
          </p:nvPr>
        </p:nvSpPr>
        <p:spPr>
          <a:xfrm>
            <a:off x="1132157" y="1579665"/>
            <a:ext cx="2531804" cy="392482"/>
          </a:xfrm>
          <a:noFill/>
          <a:ln>
            <a:noFill/>
          </a:ln>
        </p:spPr>
        <p:txBody>
          <a:bodyPr spcFirstLastPara="1" wrap="square" lIns="91425" tIns="45700" rIns="91425" bIns="45700" anchor="t" anchorCtr="0">
            <a:noAutofit/>
          </a:bodyPr>
          <a:lstStyle/>
          <a:p>
            <a:pPr lvl="0"/>
            <a:r>
              <a:rPr lang="en-US" noProof="0" dirty="0"/>
              <a:t>Packages and Tools</a:t>
            </a:r>
          </a:p>
        </p:txBody>
      </p:sp>
      <p:sp>
        <p:nvSpPr>
          <p:cNvPr id="136" name="Google Shape;136;p7"/>
          <p:cNvSpPr txBox="1">
            <a:spLocks noGrp="1"/>
          </p:cNvSpPr>
          <p:nvPr>
            <p:ph type="body" idx="4"/>
          </p:nvPr>
        </p:nvSpPr>
        <p:spPr>
          <a:xfrm>
            <a:off x="5130223" y="1788452"/>
            <a:ext cx="2804770" cy="392482"/>
          </a:xfrm>
          <a:noFill/>
          <a:ln>
            <a:noFill/>
          </a:ln>
        </p:spPr>
        <p:txBody>
          <a:bodyPr spcFirstLastPara="1" wrap="square" lIns="91425" tIns="45700" rIns="91425" bIns="45700" anchor="t" anchorCtr="0">
            <a:noAutofit/>
          </a:bodyPr>
          <a:lstStyle/>
          <a:p>
            <a:pPr lvl="0"/>
            <a:r>
              <a:rPr lang="en-US" noProof="0" dirty="0"/>
              <a:t>Algorithms</a:t>
            </a:r>
          </a:p>
        </p:txBody>
      </p:sp>
      <p:sp>
        <p:nvSpPr>
          <p:cNvPr id="3" name="Rectangle 2">
            <a:extLst>
              <a:ext uri="{FF2B5EF4-FFF2-40B4-BE49-F238E27FC236}">
                <a16:creationId xmlns:a16="http://schemas.microsoft.com/office/drawing/2014/main" id="{7A2B68A4-334D-11C9-E0BF-5FAE2E02502D}"/>
              </a:ext>
            </a:extLst>
          </p:cNvPr>
          <p:cNvSpPr/>
          <p:nvPr/>
        </p:nvSpPr>
        <p:spPr>
          <a:xfrm>
            <a:off x="2010561" y="985478"/>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01</a:t>
            </a:r>
            <a:endParaRPr lang="es-ES" b="1" dirty="0">
              <a:solidFill>
                <a:schemeClr val="bg2"/>
              </a:solidFill>
              <a:latin typeface="Sora SemiBold" pitchFamily="2" charset="0"/>
              <a:cs typeface="Sora SemiBold" pitchFamily="2" charset="0"/>
            </a:endParaRPr>
          </a:p>
        </p:txBody>
      </p:sp>
      <p:sp>
        <p:nvSpPr>
          <p:cNvPr id="2" name="Rectangle 1">
            <a:extLst>
              <a:ext uri="{FF2B5EF4-FFF2-40B4-BE49-F238E27FC236}">
                <a16:creationId xmlns:a16="http://schemas.microsoft.com/office/drawing/2014/main" id="{D34F1F63-7755-7BAC-50A7-71F997274BC2}"/>
              </a:ext>
            </a:extLst>
          </p:cNvPr>
          <p:cNvSpPr/>
          <p:nvPr/>
        </p:nvSpPr>
        <p:spPr>
          <a:xfrm>
            <a:off x="6145110" y="983916"/>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02</a:t>
            </a:r>
            <a:endParaRPr lang="es-ES" b="1" dirty="0"/>
          </a:p>
        </p:txBody>
      </p:sp>
      <p:grpSp>
        <p:nvGrpSpPr>
          <p:cNvPr id="20" name="Group 19">
            <a:extLst>
              <a:ext uri="{FF2B5EF4-FFF2-40B4-BE49-F238E27FC236}">
                <a16:creationId xmlns:a16="http://schemas.microsoft.com/office/drawing/2014/main" id="{2E1F91BE-F3D2-0E06-8800-79C2D74E13E7}"/>
              </a:ext>
            </a:extLst>
          </p:cNvPr>
          <p:cNvGrpSpPr/>
          <p:nvPr/>
        </p:nvGrpSpPr>
        <p:grpSpPr>
          <a:xfrm rot="1747060" flipH="1">
            <a:off x="-1186604" y="4545649"/>
            <a:ext cx="3161711" cy="869808"/>
            <a:chOff x="6833681" y="4319359"/>
            <a:chExt cx="3225252" cy="887288"/>
          </a:xfrm>
        </p:grpSpPr>
        <p:pic>
          <p:nvPicPr>
            <p:cNvPr id="21" name="Graphic 20">
              <a:extLst>
                <a:ext uri="{FF2B5EF4-FFF2-40B4-BE49-F238E27FC236}">
                  <a16:creationId xmlns:a16="http://schemas.microsoft.com/office/drawing/2014/main" id="{07A9EEF4-E4BE-53CC-A8FA-8C1F3CA665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3681" y="4319359"/>
              <a:ext cx="2724237" cy="815572"/>
            </a:xfrm>
            <a:prstGeom prst="rect">
              <a:avLst/>
            </a:prstGeom>
          </p:spPr>
        </p:pic>
        <p:pic>
          <p:nvPicPr>
            <p:cNvPr id="22" name="Graphic 21">
              <a:extLst>
                <a:ext uri="{FF2B5EF4-FFF2-40B4-BE49-F238E27FC236}">
                  <a16:creationId xmlns:a16="http://schemas.microsoft.com/office/drawing/2014/main" id="{5EABBCDB-55DB-129E-85B6-0BBDF58474A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23" name="Graphic 22">
              <a:extLst>
                <a:ext uri="{FF2B5EF4-FFF2-40B4-BE49-F238E27FC236}">
                  <a16:creationId xmlns:a16="http://schemas.microsoft.com/office/drawing/2014/main" id="{9AC9AB6C-79F5-FAA7-646B-6786D7991C6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grpSp>
        <p:nvGrpSpPr>
          <p:cNvPr id="24" name="Group 23">
            <a:extLst>
              <a:ext uri="{FF2B5EF4-FFF2-40B4-BE49-F238E27FC236}">
                <a16:creationId xmlns:a16="http://schemas.microsoft.com/office/drawing/2014/main" id="{B2092CA0-279C-8C3A-A55A-AE152E9FA4FC}"/>
              </a:ext>
            </a:extLst>
          </p:cNvPr>
          <p:cNvGrpSpPr/>
          <p:nvPr/>
        </p:nvGrpSpPr>
        <p:grpSpPr>
          <a:xfrm rot="12877556" flipH="1">
            <a:off x="7410069" y="-1044"/>
            <a:ext cx="3161133" cy="869447"/>
            <a:chOff x="6834271" y="4319727"/>
            <a:chExt cx="3224662" cy="886920"/>
          </a:xfrm>
        </p:grpSpPr>
        <p:pic>
          <p:nvPicPr>
            <p:cNvPr id="25" name="Graphic 24">
              <a:extLst>
                <a:ext uri="{FF2B5EF4-FFF2-40B4-BE49-F238E27FC236}">
                  <a16:creationId xmlns:a16="http://schemas.microsoft.com/office/drawing/2014/main" id="{E46D753E-72A0-56DE-065D-5ADA1834D0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4271" y="4319727"/>
              <a:ext cx="2724237" cy="815572"/>
            </a:xfrm>
            <a:prstGeom prst="rect">
              <a:avLst/>
            </a:prstGeom>
          </p:spPr>
        </p:pic>
        <p:pic>
          <p:nvPicPr>
            <p:cNvPr id="26" name="Graphic 25">
              <a:extLst>
                <a:ext uri="{FF2B5EF4-FFF2-40B4-BE49-F238E27FC236}">
                  <a16:creationId xmlns:a16="http://schemas.microsoft.com/office/drawing/2014/main" id="{793C4F18-3B28-2475-A67F-FE35A0C1A2F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27" name="Graphic 26">
              <a:extLst>
                <a:ext uri="{FF2B5EF4-FFF2-40B4-BE49-F238E27FC236}">
                  <a16:creationId xmlns:a16="http://schemas.microsoft.com/office/drawing/2014/main" id="{4E183DAF-4863-4FC6-5418-04A1C0911DB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7568877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xfrm>
            <a:off x="723899" y="272343"/>
            <a:ext cx="7696200" cy="528927"/>
          </a:xfrm>
          <a:noFill/>
          <a:ln>
            <a:noFill/>
          </a:ln>
        </p:spPr>
        <p:txBody>
          <a:bodyPr spcFirstLastPara="1" wrap="square" lIns="91425" tIns="45700" rIns="91425" bIns="45700" anchor="t" anchorCtr="0">
            <a:noAutofit/>
          </a:bodyPr>
          <a:lstStyle/>
          <a:p>
            <a:pPr lvl="0"/>
            <a:r>
              <a:rPr lang="en-US" sz="4000" noProof="0" dirty="0"/>
              <a:t>Methodologies and Tools</a:t>
            </a:r>
          </a:p>
        </p:txBody>
      </p:sp>
      <p:sp>
        <p:nvSpPr>
          <p:cNvPr id="133" name="Google Shape;133;p7"/>
          <p:cNvSpPr txBox="1">
            <a:spLocks noGrp="1"/>
          </p:cNvSpPr>
          <p:nvPr>
            <p:ph type="body" idx="1"/>
          </p:nvPr>
        </p:nvSpPr>
        <p:spPr>
          <a:xfrm>
            <a:off x="5103167" y="2491610"/>
            <a:ext cx="2531804" cy="839370"/>
          </a:xfrm>
          <a:noFill/>
          <a:ln>
            <a:noFill/>
          </a:ln>
        </p:spPr>
        <p:txBody>
          <a:bodyPr spcFirstLastPara="1" wrap="square" lIns="91425" tIns="45700" rIns="91425" bIns="45700" anchor="t" anchorCtr="0">
            <a:noAutofit/>
          </a:bodyPr>
          <a:lstStyle/>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Infrastructure Setup</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Software Development</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Quality Assurance</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Data Security and Privacy</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Deployment and Rollout</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Monitoring and Maintenance</a:t>
            </a:r>
          </a:p>
          <a:p>
            <a:pPr marL="285750" lvl="0" indent="-285750" algn="l">
              <a:buFont typeface="Arial" panose="020B0604020202020204" pitchFamily="34" charset="0"/>
              <a:buChar char="•"/>
            </a:pPr>
            <a:r>
              <a:rPr lang="en-US" sz="1300" noProof="0" dirty="0">
                <a:latin typeface="Times New Roman" panose="02020603050405020304" pitchFamily="18" charset="0"/>
                <a:cs typeface="Times New Roman" panose="02020603050405020304" pitchFamily="18" charset="0"/>
              </a:rPr>
              <a:t>User Training and Support</a:t>
            </a:r>
          </a:p>
        </p:txBody>
      </p:sp>
      <p:sp>
        <p:nvSpPr>
          <p:cNvPr id="135" name="Google Shape;135;p7"/>
          <p:cNvSpPr txBox="1">
            <a:spLocks noGrp="1"/>
          </p:cNvSpPr>
          <p:nvPr>
            <p:ph type="body" idx="3"/>
          </p:nvPr>
        </p:nvSpPr>
        <p:spPr>
          <a:xfrm>
            <a:off x="5383262" y="1964787"/>
            <a:ext cx="2531804" cy="392482"/>
          </a:xfrm>
          <a:noFill/>
          <a:ln>
            <a:noFill/>
          </a:ln>
        </p:spPr>
        <p:txBody>
          <a:bodyPr spcFirstLastPara="1" wrap="square" lIns="91425" tIns="45700" rIns="91425" bIns="45700" anchor="t" anchorCtr="0">
            <a:noAutofit/>
          </a:bodyPr>
          <a:lstStyle/>
          <a:p>
            <a:pPr lvl="0"/>
            <a:r>
              <a:rPr lang="en-US" noProof="0" dirty="0"/>
              <a:t>Deployment Plan</a:t>
            </a:r>
          </a:p>
        </p:txBody>
      </p:sp>
      <p:sp>
        <p:nvSpPr>
          <p:cNvPr id="3" name="Rectangle 2">
            <a:extLst>
              <a:ext uri="{FF2B5EF4-FFF2-40B4-BE49-F238E27FC236}">
                <a16:creationId xmlns:a16="http://schemas.microsoft.com/office/drawing/2014/main" id="{7A2B68A4-334D-11C9-E0BF-5FAE2E02502D}"/>
              </a:ext>
            </a:extLst>
          </p:cNvPr>
          <p:cNvSpPr/>
          <p:nvPr/>
        </p:nvSpPr>
        <p:spPr>
          <a:xfrm>
            <a:off x="6198868" y="1146442"/>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04</a:t>
            </a:r>
            <a:endParaRPr lang="es-ES" b="1" dirty="0">
              <a:solidFill>
                <a:schemeClr val="bg2"/>
              </a:solidFill>
              <a:latin typeface="Sora SemiBold" pitchFamily="2" charset="0"/>
              <a:cs typeface="Sora SemiBold" pitchFamily="2" charset="0"/>
            </a:endParaRPr>
          </a:p>
        </p:txBody>
      </p:sp>
      <p:grpSp>
        <p:nvGrpSpPr>
          <p:cNvPr id="20" name="Group 19">
            <a:extLst>
              <a:ext uri="{FF2B5EF4-FFF2-40B4-BE49-F238E27FC236}">
                <a16:creationId xmlns:a16="http://schemas.microsoft.com/office/drawing/2014/main" id="{2E1F91BE-F3D2-0E06-8800-79C2D74E13E7}"/>
              </a:ext>
            </a:extLst>
          </p:cNvPr>
          <p:cNvGrpSpPr/>
          <p:nvPr/>
        </p:nvGrpSpPr>
        <p:grpSpPr>
          <a:xfrm rot="1747060" flipH="1">
            <a:off x="-1186604" y="4545649"/>
            <a:ext cx="3161711" cy="869808"/>
            <a:chOff x="6833681" y="4319359"/>
            <a:chExt cx="3225252" cy="887288"/>
          </a:xfrm>
        </p:grpSpPr>
        <p:pic>
          <p:nvPicPr>
            <p:cNvPr id="21" name="Graphic 20">
              <a:extLst>
                <a:ext uri="{FF2B5EF4-FFF2-40B4-BE49-F238E27FC236}">
                  <a16:creationId xmlns:a16="http://schemas.microsoft.com/office/drawing/2014/main" id="{07A9EEF4-E4BE-53CC-A8FA-8C1F3CA6650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3681" y="4319359"/>
              <a:ext cx="2724237" cy="815572"/>
            </a:xfrm>
            <a:prstGeom prst="rect">
              <a:avLst/>
            </a:prstGeom>
          </p:spPr>
        </p:pic>
        <p:pic>
          <p:nvPicPr>
            <p:cNvPr id="22" name="Graphic 21">
              <a:extLst>
                <a:ext uri="{FF2B5EF4-FFF2-40B4-BE49-F238E27FC236}">
                  <a16:creationId xmlns:a16="http://schemas.microsoft.com/office/drawing/2014/main" id="{5EABBCDB-55DB-129E-85B6-0BBDF58474A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23" name="Graphic 22">
              <a:extLst>
                <a:ext uri="{FF2B5EF4-FFF2-40B4-BE49-F238E27FC236}">
                  <a16:creationId xmlns:a16="http://schemas.microsoft.com/office/drawing/2014/main" id="{9AC9AB6C-79F5-FAA7-646B-6786D7991C6F}"/>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grpSp>
        <p:nvGrpSpPr>
          <p:cNvPr id="24" name="Group 23">
            <a:extLst>
              <a:ext uri="{FF2B5EF4-FFF2-40B4-BE49-F238E27FC236}">
                <a16:creationId xmlns:a16="http://schemas.microsoft.com/office/drawing/2014/main" id="{B2092CA0-279C-8C3A-A55A-AE152E9FA4FC}"/>
              </a:ext>
            </a:extLst>
          </p:cNvPr>
          <p:cNvGrpSpPr/>
          <p:nvPr/>
        </p:nvGrpSpPr>
        <p:grpSpPr>
          <a:xfrm rot="12877556" flipH="1">
            <a:off x="7410069" y="-1044"/>
            <a:ext cx="3161133" cy="869447"/>
            <a:chOff x="6834271" y="4319727"/>
            <a:chExt cx="3224662" cy="886920"/>
          </a:xfrm>
        </p:grpSpPr>
        <p:pic>
          <p:nvPicPr>
            <p:cNvPr id="25" name="Graphic 24">
              <a:extLst>
                <a:ext uri="{FF2B5EF4-FFF2-40B4-BE49-F238E27FC236}">
                  <a16:creationId xmlns:a16="http://schemas.microsoft.com/office/drawing/2014/main" id="{E46D753E-72A0-56DE-065D-5ADA1834D0E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4271" y="4319727"/>
              <a:ext cx="2724237" cy="815572"/>
            </a:xfrm>
            <a:prstGeom prst="rect">
              <a:avLst/>
            </a:prstGeom>
          </p:spPr>
        </p:pic>
        <p:pic>
          <p:nvPicPr>
            <p:cNvPr id="26" name="Graphic 25">
              <a:extLst>
                <a:ext uri="{FF2B5EF4-FFF2-40B4-BE49-F238E27FC236}">
                  <a16:creationId xmlns:a16="http://schemas.microsoft.com/office/drawing/2014/main" id="{793C4F18-3B28-2475-A67F-FE35A0C1A2F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19"/>
              <a:ext cx="2319946" cy="695228"/>
            </a:xfrm>
            <a:prstGeom prst="rect">
              <a:avLst/>
            </a:prstGeom>
          </p:spPr>
        </p:pic>
        <p:pic>
          <p:nvPicPr>
            <p:cNvPr id="27" name="Graphic 26">
              <a:extLst>
                <a:ext uri="{FF2B5EF4-FFF2-40B4-BE49-F238E27FC236}">
                  <a16:creationId xmlns:a16="http://schemas.microsoft.com/office/drawing/2014/main" id="{4E183DAF-4863-4FC6-5418-04A1C0911DB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
        <p:nvSpPr>
          <p:cNvPr id="13" name="Google Shape;137;p7">
            <a:extLst>
              <a:ext uri="{FF2B5EF4-FFF2-40B4-BE49-F238E27FC236}">
                <a16:creationId xmlns:a16="http://schemas.microsoft.com/office/drawing/2014/main" id="{51A38A20-4D91-3FA3-B21E-6249961F5A6B}"/>
              </a:ext>
            </a:extLst>
          </p:cNvPr>
          <p:cNvSpPr txBox="1">
            <a:spLocks/>
          </p:cNvSpPr>
          <p:nvPr/>
        </p:nvSpPr>
        <p:spPr>
          <a:xfrm>
            <a:off x="1134452" y="2402518"/>
            <a:ext cx="2774292" cy="839370"/>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600"/>
              <a:buFont typeface="Arial"/>
              <a:buNone/>
              <a:defRPr sz="1400" b="0" i="0" u="none" strike="noStrike" cap="none">
                <a:solidFill>
                  <a:schemeClr val="tx1"/>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2pPr>
            <a:lvl3pPr marL="1371600" marR="0" lvl="2"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ctr" rtl="0">
              <a:lnSpc>
                <a:spcPct val="90000"/>
              </a:lnSpc>
              <a:spcBef>
                <a:spcPts val="375"/>
              </a:spcBef>
              <a:spcAft>
                <a:spcPts val="0"/>
              </a:spcAft>
              <a:buClr>
                <a:schemeClr val="dk1"/>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US" dirty="0"/>
              <a:t>Accuracy Metrics</a:t>
            </a:r>
          </a:p>
          <a:p>
            <a:pPr marL="285750" indent="-285750" algn="l">
              <a:buFont typeface="Arial" panose="020B0604020202020204" pitchFamily="34" charset="0"/>
              <a:buChar char="•"/>
            </a:pPr>
            <a:r>
              <a:rPr lang="en-US" dirty="0"/>
              <a:t>Ranking Metrics</a:t>
            </a:r>
          </a:p>
          <a:p>
            <a:pPr marL="285750" indent="-285750" algn="l">
              <a:buFont typeface="Arial" panose="020B0604020202020204" pitchFamily="34" charset="0"/>
              <a:buChar char="•"/>
            </a:pPr>
            <a:r>
              <a:rPr lang="en-US" dirty="0"/>
              <a:t>Diversity Metrics</a:t>
            </a:r>
          </a:p>
          <a:p>
            <a:pPr marL="285750" indent="-285750" algn="l">
              <a:buFont typeface="Arial" panose="020B0604020202020204" pitchFamily="34" charset="0"/>
              <a:buChar char="•"/>
            </a:pPr>
            <a:r>
              <a:rPr lang="en-US" dirty="0"/>
              <a:t>Serendipity Metrics</a:t>
            </a:r>
          </a:p>
          <a:p>
            <a:pPr marL="285750" indent="-285750" algn="l">
              <a:buFont typeface="Arial" panose="020B0604020202020204" pitchFamily="34" charset="0"/>
              <a:buChar char="•"/>
            </a:pPr>
            <a:r>
              <a:rPr lang="en-US" dirty="0"/>
              <a:t>User Engagement Metrics</a:t>
            </a:r>
          </a:p>
          <a:p>
            <a:pPr marL="285750" indent="-285750" algn="l">
              <a:buFont typeface="Arial" panose="020B0604020202020204" pitchFamily="34" charset="0"/>
              <a:buChar char="•"/>
            </a:pPr>
            <a:r>
              <a:rPr lang="en-US" dirty="0"/>
              <a:t>Offline vs. Online Evaluation:</a:t>
            </a:r>
          </a:p>
          <a:p>
            <a:pPr marL="285750" indent="-285750">
              <a:buFont typeface="Arial" panose="020B0604020202020204" pitchFamily="34" charset="0"/>
              <a:buChar char="•"/>
            </a:pPr>
            <a:r>
              <a:rPr lang="en-US" dirty="0"/>
              <a:t>Offline Evaluation</a:t>
            </a:r>
          </a:p>
          <a:p>
            <a:pPr marL="285750" indent="-285750">
              <a:buFont typeface="Arial" panose="020B0604020202020204" pitchFamily="34" charset="0"/>
              <a:buChar char="•"/>
            </a:pPr>
            <a:r>
              <a:rPr lang="en-US" dirty="0"/>
              <a:t>Online Evaluation</a:t>
            </a:r>
          </a:p>
        </p:txBody>
      </p:sp>
      <p:sp>
        <p:nvSpPr>
          <p:cNvPr id="14" name="Rectangle 13">
            <a:extLst>
              <a:ext uri="{FF2B5EF4-FFF2-40B4-BE49-F238E27FC236}">
                <a16:creationId xmlns:a16="http://schemas.microsoft.com/office/drawing/2014/main" id="{D7CC55C1-61E0-E3B0-2C4F-0D9CE11323F6}"/>
              </a:ext>
            </a:extLst>
          </p:cNvPr>
          <p:cNvSpPr/>
          <p:nvPr/>
        </p:nvSpPr>
        <p:spPr>
          <a:xfrm>
            <a:off x="1865790" y="1146442"/>
            <a:ext cx="774997" cy="528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2400" b="1" dirty="0">
                <a:solidFill>
                  <a:schemeClr val="bg2"/>
                </a:solidFill>
                <a:latin typeface="Sora SemiBold" pitchFamily="2" charset="0"/>
                <a:cs typeface="Sora SemiBold" pitchFamily="2" charset="0"/>
              </a:rPr>
              <a:t>03</a:t>
            </a:r>
            <a:endParaRPr lang="es-ES" b="1" dirty="0"/>
          </a:p>
        </p:txBody>
      </p:sp>
      <p:sp>
        <p:nvSpPr>
          <p:cNvPr id="15" name="Google Shape;138;p7">
            <a:extLst>
              <a:ext uri="{FF2B5EF4-FFF2-40B4-BE49-F238E27FC236}">
                <a16:creationId xmlns:a16="http://schemas.microsoft.com/office/drawing/2014/main" id="{5024798B-037D-8FF2-4813-1A5F6D539291}"/>
              </a:ext>
            </a:extLst>
          </p:cNvPr>
          <p:cNvSpPr txBox="1">
            <a:spLocks/>
          </p:cNvSpPr>
          <p:nvPr/>
        </p:nvSpPr>
        <p:spPr>
          <a:xfrm>
            <a:off x="927365" y="1836902"/>
            <a:ext cx="2651846" cy="392482"/>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500"/>
              <a:buFont typeface="Arial"/>
              <a:buNone/>
              <a:defRPr sz="2000" b="1" i="0" u="none" strike="noStrike" cap="none">
                <a:solidFill>
                  <a:schemeClr val="bg1"/>
                </a:solidFill>
                <a:latin typeface="Sora SemiBold" pitchFamily="2" charset="0"/>
                <a:ea typeface="Sora SemiBold" pitchFamily="2" charset="0"/>
                <a:cs typeface="Sora SemiBold" pitchFamily="2" charset="0"/>
                <a:sym typeface="Bebas Neue"/>
              </a:defRPr>
            </a:lvl1pPr>
            <a:lvl2pPr marL="914400" marR="0" lvl="1" indent="-228600" algn="l" rtl="0">
              <a:lnSpc>
                <a:spcPct val="90000"/>
              </a:lnSpc>
              <a:spcBef>
                <a:spcPts val="375"/>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375"/>
              </a:spcBef>
              <a:spcAft>
                <a:spcPts val="0"/>
              </a:spcAft>
              <a:buClr>
                <a:srgbClr val="888888"/>
              </a:buClr>
              <a:buSzPts val="1350"/>
              <a:buFont typeface="Arial"/>
              <a:buNone/>
              <a:defRPr sz="1350" b="0" i="0" u="none" strike="noStrike" cap="none">
                <a:solidFill>
                  <a:srgbClr val="888888"/>
                </a:solidFill>
                <a:latin typeface="Arial"/>
                <a:ea typeface="Arial"/>
                <a:cs typeface="Arial"/>
                <a:sym typeface="Arial"/>
              </a:defRPr>
            </a:lvl3pPr>
            <a:lvl4pPr marL="1828800" marR="0" lvl="3"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375"/>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r>
              <a:rPr lang="en-US"/>
              <a:t>Metrics</a:t>
            </a:r>
            <a:endParaRPr lang="en-US" dirty="0"/>
          </a:p>
        </p:txBody>
      </p:sp>
    </p:spTree>
    <p:extLst>
      <p:ext uri="{BB962C8B-B14F-4D97-AF65-F5344CB8AC3E}">
        <p14:creationId xmlns:p14="http://schemas.microsoft.com/office/powerpoint/2010/main" val="17488580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723899" y="39711"/>
            <a:ext cx="3407113" cy="1971368"/>
          </a:xfrm>
          <a:noFill/>
          <a:ln>
            <a:noFill/>
          </a:ln>
        </p:spPr>
        <p:txBody>
          <a:bodyPr spcFirstLastPara="1" wrap="square" lIns="91425" tIns="45700" rIns="91425" bIns="45700" anchor="b" anchorCtr="0">
            <a:noAutofit/>
          </a:bodyPr>
          <a:lstStyle/>
          <a:p>
            <a:pPr lvl="0"/>
            <a:r>
              <a:rPr lang="en-US" sz="2400" noProof="0" dirty="0"/>
              <a:t>Preliminary Exploratory Data Analysis</a:t>
            </a:r>
          </a:p>
        </p:txBody>
      </p:sp>
      <p:pic>
        <p:nvPicPr>
          <p:cNvPr id="144" name="Google Shape;144;p8"/>
          <p:cNvPicPr preferRelativeResize="0">
            <a:picLocks noGrp="1"/>
          </p:cNvPicPr>
          <p:nvPr>
            <p:ph type="pic" idx="2"/>
          </p:nvPr>
        </p:nvPicPr>
        <p:blipFill rotWithShape="1">
          <a:blip r:embed="rId3"/>
          <a:srcRect l="7352" t="4226" r="8622" b="4781"/>
          <a:stretch/>
        </p:blipFill>
        <p:spPr>
          <a:xfrm>
            <a:off x="4854911" y="810321"/>
            <a:ext cx="3233440" cy="3501483"/>
          </a:xfrm>
          <a:prstGeom prst="roundRect">
            <a:avLst/>
          </a:prstGeom>
          <a:noFill/>
          <a:ln>
            <a:noFill/>
          </a:ln>
        </p:spPr>
      </p:pic>
      <p:sp>
        <p:nvSpPr>
          <p:cNvPr id="145" name="Google Shape;145;p8"/>
          <p:cNvSpPr txBox="1">
            <a:spLocks noGrp="1"/>
          </p:cNvSpPr>
          <p:nvPr>
            <p:ph type="body" idx="1"/>
          </p:nvPr>
        </p:nvSpPr>
        <p:spPr>
          <a:xfrm>
            <a:off x="723899" y="2066251"/>
            <a:ext cx="3407113" cy="1121342"/>
          </a:xfrm>
          <a:noFill/>
          <a:ln>
            <a:noFill/>
          </a:ln>
        </p:spPr>
        <p:txBody>
          <a:bodyPr spcFirstLastPara="1" wrap="square" lIns="91425" tIns="45700" rIns="91425" bIns="45700" anchor="t" anchorCtr="0">
            <a:noAutofit/>
          </a:bodyPr>
          <a:lstStyle/>
          <a:p>
            <a:pPr marL="171450" lvl="0" indent="-171450">
              <a:buClr>
                <a:schemeClr val="accent6"/>
              </a:buClr>
              <a:buFont typeface="Arial" panose="020B0604020202020204" pitchFamily="34" charset="0"/>
              <a:buChar char="•"/>
            </a:pPr>
            <a:r>
              <a:rPr lang="en-US" sz="1400" noProof="0" dirty="0"/>
              <a:t>Data Overview</a:t>
            </a:r>
          </a:p>
          <a:p>
            <a:pPr marL="171450" lvl="0" indent="-171450">
              <a:buClr>
                <a:schemeClr val="accent6"/>
              </a:buClr>
              <a:buFont typeface="Arial" panose="020B0604020202020204" pitchFamily="34" charset="0"/>
              <a:buChar char="•"/>
            </a:pPr>
            <a:r>
              <a:rPr lang="en-US" sz="1400" noProof="0" dirty="0"/>
              <a:t>Summary Statistics</a:t>
            </a:r>
          </a:p>
          <a:p>
            <a:pPr marL="171450" lvl="0" indent="-171450">
              <a:buClr>
                <a:schemeClr val="accent6"/>
              </a:buClr>
              <a:buFont typeface="Arial" panose="020B0604020202020204" pitchFamily="34" charset="0"/>
              <a:buChar char="•"/>
            </a:pPr>
            <a:r>
              <a:rPr lang="en-US" sz="1400" noProof="0" dirty="0"/>
              <a:t>Univariate Analysis</a:t>
            </a:r>
          </a:p>
          <a:p>
            <a:pPr marL="171450" lvl="0" indent="-171450">
              <a:buClr>
                <a:schemeClr val="accent6"/>
              </a:buClr>
              <a:buFont typeface="Arial" panose="020B0604020202020204" pitchFamily="34" charset="0"/>
              <a:buChar char="•"/>
            </a:pPr>
            <a:r>
              <a:rPr lang="en-US" sz="1400" noProof="0" dirty="0"/>
              <a:t>Bivariate and Multivariate Analysis</a:t>
            </a:r>
          </a:p>
          <a:p>
            <a:pPr marL="171450" lvl="0" indent="-171450">
              <a:buClr>
                <a:schemeClr val="accent6"/>
              </a:buClr>
              <a:buFont typeface="Arial" panose="020B0604020202020204" pitchFamily="34" charset="0"/>
              <a:buChar char="•"/>
            </a:pPr>
            <a:r>
              <a:rPr lang="en-US" sz="1400" noProof="0" dirty="0"/>
              <a:t>Missing Data Analysis</a:t>
            </a:r>
          </a:p>
          <a:p>
            <a:pPr marL="171450" lvl="0" indent="-171450">
              <a:buClr>
                <a:schemeClr val="accent6"/>
              </a:buClr>
              <a:buFont typeface="Arial" panose="020B0604020202020204" pitchFamily="34" charset="0"/>
              <a:buChar char="•"/>
            </a:pPr>
            <a:r>
              <a:rPr lang="en-US" sz="1400" dirty="0"/>
              <a:t>Temporal Analysis</a:t>
            </a:r>
          </a:p>
          <a:p>
            <a:pPr marL="171450" lvl="0" indent="-171450">
              <a:buClr>
                <a:schemeClr val="accent6"/>
              </a:buClr>
              <a:buFont typeface="Arial" panose="020B0604020202020204" pitchFamily="34" charset="0"/>
              <a:buChar char="•"/>
            </a:pPr>
            <a:r>
              <a:rPr lang="en-US" sz="1400" dirty="0"/>
              <a:t>Spatial Analysis</a:t>
            </a:r>
          </a:p>
          <a:p>
            <a:pPr marL="171450" lvl="0" indent="-171450">
              <a:buClr>
                <a:schemeClr val="accent6"/>
              </a:buClr>
              <a:buFont typeface="Arial" panose="020B0604020202020204" pitchFamily="34" charset="0"/>
              <a:buChar char="•"/>
            </a:pPr>
            <a:r>
              <a:rPr lang="en-US" sz="1400" dirty="0"/>
              <a:t>Feature Importance and Selection</a:t>
            </a:r>
          </a:p>
          <a:p>
            <a:pPr marL="171450" lvl="0" indent="-171450">
              <a:buClr>
                <a:schemeClr val="accent6"/>
              </a:buClr>
              <a:buFont typeface="Arial" panose="020B0604020202020204" pitchFamily="34" charset="0"/>
              <a:buChar char="•"/>
            </a:pPr>
            <a:r>
              <a:rPr lang="en-US" sz="1400" dirty="0"/>
              <a:t>Multimodal Data Analysis</a:t>
            </a:r>
          </a:p>
          <a:p>
            <a:pPr marL="171450" lvl="0" indent="-171450">
              <a:buClr>
                <a:schemeClr val="accent6"/>
              </a:buClr>
              <a:buFont typeface="Arial" panose="020B0604020202020204" pitchFamily="34" charset="0"/>
              <a:buChar char="•"/>
            </a:pPr>
            <a:r>
              <a:rPr lang="en-US" sz="1400" dirty="0"/>
              <a:t>Advanced Statistical Analysis</a:t>
            </a:r>
          </a:p>
          <a:p>
            <a:pPr marL="171450" lvl="0" indent="-171450">
              <a:buClr>
                <a:schemeClr val="accent6"/>
              </a:buClr>
              <a:buFont typeface="Arial" panose="020B0604020202020204" pitchFamily="34" charset="0"/>
              <a:buChar char="•"/>
            </a:pPr>
            <a:r>
              <a:rPr lang="en-US" sz="1400" dirty="0"/>
              <a:t>Data Storytelling and Interpretation</a:t>
            </a:r>
          </a:p>
        </p:txBody>
      </p:sp>
      <p:pic>
        <p:nvPicPr>
          <p:cNvPr id="14" name="Picture 13">
            <a:extLst>
              <a:ext uri="{FF2B5EF4-FFF2-40B4-BE49-F238E27FC236}">
                <a16:creationId xmlns:a16="http://schemas.microsoft.com/office/drawing/2014/main" id="{40D6F54D-B055-FB62-72D4-425FF4625A65}"/>
              </a:ext>
            </a:extLst>
          </p:cNvPr>
          <p:cNvPicPr>
            <a:picLocks noChangeAspect="1"/>
          </p:cNvPicPr>
          <p:nvPr/>
        </p:nvPicPr>
        <p:blipFill>
          <a:blip r:embed="rId4"/>
          <a:srcRect l="3139" r="3139"/>
          <a:stretch/>
        </p:blipFill>
        <p:spPr>
          <a:xfrm>
            <a:off x="4840633" y="4591050"/>
            <a:ext cx="3310834" cy="3144200"/>
          </a:xfrm>
          <a:prstGeom prst="roundRect">
            <a:avLst/>
          </a:prstGeom>
        </p:spPr>
      </p:pic>
      <p:grpSp>
        <p:nvGrpSpPr>
          <p:cNvPr id="2" name="Group 1">
            <a:extLst>
              <a:ext uri="{FF2B5EF4-FFF2-40B4-BE49-F238E27FC236}">
                <a16:creationId xmlns:a16="http://schemas.microsoft.com/office/drawing/2014/main" id="{150029FC-1968-6EC1-C889-53826A87BFA7}"/>
              </a:ext>
            </a:extLst>
          </p:cNvPr>
          <p:cNvGrpSpPr/>
          <p:nvPr/>
        </p:nvGrpSpPr>
        <p:grpSpPr>
          <a:xfrm flipV="1">
            <a:off x="-258098" y="-349245"/>
            <a:ext cx="3691861" cy="1093386"/>
            <a:chOff x="-258098" y="4115513"/>
            <a:chExt cx="3691861" cy="1093386"/>
          </a:xfrm>
        </p:grpSpPr>
        <p:pic>
          <p:nvPicPr>
            <p:cNvPr id="3" name="Graphic 2">
              <a:extLst>
                <a:ext uri="{FF2B5EF4-FFF2-40B4-BE49-F238E27FC236}">
                  <a16:creationId xmlns:a16="http://schemas.microsoft.com/office/drawing/2014/main" id="{E20E9249-1C2D-CB38-837F-4A2D404227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0" y="4115513"/>
              <a:ext cx="3433763" cy="1027987"/>
            </a:xfrm>
            <a:prstGeom prst="rect">
              <a:avLst/>
            </a:prstGeom>
          </p:spPr>
        </p:pic>
        <p:pic>
          <p:nvPicPr>
            <p:cNvPr id="4" name="Graphic 3">
              <a:extLst>
                <a:ext uri="{FF2B5EF4-FFF2-40B4-BE49-F238E27FC236}">
                  <a16:creationId xmlns:a16="http://schemas.microsoft.com/office/drawing/2014/main" id="{2EED1D91-9F08-9B86-F216-FA73124630D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58098" y="4267200"/>
              <a:ext cx="2924175" cy="876300"/>
            </a:xfrm>
            <a:prstGeom prst="rect">
              <a:avLst/>
            </a:prstGeom>
          </p:spPr>
        </p:pic>
        <p:pic>
          <p:nvPicPr>
            <p:cNvPr id="5" name="Graphic 4">
              <a:extLst>
                <a:ext uri="{FF2B5EF4-FFF2-40B4-BE49-F238E27FC236}">
                  <a16:creationId xmlns:a16="http://schemas.microsoft.com/office/drawing/2014/main" id="{06C52174-9C6D-B362-8527-1910B6E0F37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997" y="4437574"/>
              <a:ext cx="2521974" cy="771325"/>
            </a:xfrm>
            <a:prstGeom prst="rect">
              <a:avLst/>
            </a:prstGeom>
          </p:spPr>
        </p:pic>
      </p:grpSp>
      <p:pic>
        <p:nvPicPr>
          <p:cNvPr id="6" name="Picture 5">
            <a:extLst>
              <a:ext uri="{FF2B5EF4-FFF2-40B4-BE49-F238E27FC236}">
                <a16:creationId xmlns:a16="http://schemas.microsoft.com/office/drawing/2014/main" id="{F8E820B4-C958-B1D1-E3FC-EAB52AD9AFB6}"/>
              </a:ext>
            </a:extLst>
          </p:cNvPr>
          <p:cNvPicPr>
            <a:picLocks noChangeAspect="1"/>
          </p:cNvPicPr>
          <p:nvPr/>
        </p:nvPicPr>
        <p:blipFill>
          <a:blip r:embed="rId11"/>
          <a:srcRect t="63" b="63"/>
          <a:stretch/>
        </p:blipFill>
        <p:spPr>
          <a:xfrm>
            <a:off x="4840633" y="7946853"/>
            <a:ext cx="3310834" cy="3144200"/>
          </a:xfrm>
          <a:prstGeom prst="rect">
            <a:avLst/>
          </a:prstGeom>
        </p:spPr>
      </p:pic>
    </p:spTree>
    <p:extLst>
      <p:ext uri="{BB962C8B-B14F-4D97-AF65-F5344CB8AC3E}">
        <p14:creationId xmlns:p14="http://schemas.microsoft.com/office/powerpoint/2010/main" val="56308246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4" name="Google Shape;144;p8"/>
          <p:cNvPicPr preferRelativeResize="0">
            <a:picLocks noGrp="1"/>
          </p:cNvPicPr>
          <p:nvPr>
            <p:ph type="pic" idx="2"/>
          </p:nvPr>
        </p:nvPicPr>
        <p:blipFill rotWithShape="1">
          <a:blip r:embed="rId3"/>
          <a:srcRect l="7352" t="4226" r="8622" b="4781"/>
          <a:stretch/>
        </p:blipFill>
        <p:spPr>
          <a:xfrm>
            <a:off x="5056395" y="-3232769"/>
            <a:ext cx="3233440" cy="3501483"/>
          </a:xfrm>
          <a:prstGeom prst="roundRect">
            <a:avLst/>
          </a:prstGeom>
          <a:noFill/>
          <a:ln>
            <a:noFill/>
          </a:ln>
        </p:spPr>
      </p:pic>
      <p:pic>
        <p:nvPicPr>
          <p:cNvPr id="14" name="Picture 13">
            <a:extLst>
              <a:ext uri="{FF2B5EF4-FFF2-40B4-BE49-F238E27FC236}">
                <a16:creationId xmlns:a16="http://schemas.microsoft.com/office/drawing/2014/main" id="{40D6F54D-B055-FB62-72D4-425FF4625A65}"/>
              </a:ext>
            </a:extLst>
          </p:cNvPr>
          <p:cNvPicPr>
            <a:picLocks noChangeAspect="1"/>
          </p:cNvPicPr>
          <p:nvPr/>
        </p:nvPicPr>
        <p:blipFill>
          <a:blip r:embed="rId4"/>
          <a:srcRect l="3139" r="3139"/>
          <a:stretch/>
        </p:blipFill>
        <p:spPr>
          <a:xfrm>
            <a:off x="4678016" y="592454"/>
            <a:ext cx="3990197" cy="3789371"/>
          </a:xfrm>
          <a:prstGeom prst="roundRect">
            <a:avLst/>
          </a:prstGeom>
        </p:spPr>
      </p:pic>
      <p:grpSp>
        <p:nvGrpSpPr>
          <p:cNvPr id="2" name="Group 1">
            <a:extLst>
              <a:ext uri="{FF2B5EF4-FFF2-40B4-BE49-F238E27FC236}">
                <a16:creationId xmlns:a16="http://schemas.microsoft.com/office/drawing/2014/main" id="{150029FC-1968-6EC1-C889-53826A87BFA7}"/>
              </a:ext>
            </a:extLst>
          </p:cNvPr>
          <p:cNvGrpSpPr/>
          <p:nvPr/>
        </p:nvGrpSpPr>
        <p:grpSpPr>
          <a:xfrm flipV="1">
            <a:off x="-258098" y="-349245"/>
            <a:ext cx="3691861" cy="1093386"/>
            <a:chOff x="-258098" y="4115513"/>
            <a:chExt cx="3691861" cy="1093386"/>
          </a:xfrm>
        </p:grpSpPr>
        <p:pic>
          <p:nvPicPr>
            <p:cNvPr id="3" name="Graphic 2">
              <a:extLst>
                <a:ext uri="{FF2B5EF4-FFF2-40B4-BE49-F238E27FC236}">
                  <a16:creationId xmlns:a16="http://schemas.microsoft.com/office/drawing/2014/main" id="{E20E9249-1C2D-CB38-837F-4A2D404227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0" y="4115513"/>
              <a:ext cx="3433763" cy="1027987"/>
            </a:xfrm>
            <a:prstGeom prst="rect">
              <a:avLst/>
            </a:prstGeom>
          </p:spPr>
        </p:pic>
        <p:pic>
          <p:nvPicPr>
            <p:cNvPr id="4" name="Graphic 3">
              <a:extLst>
                <a:ext uri="{FF2B5EF4-FFF2-40B4-BE49-F238E27FC236}">
                  <a16:creationId xmlns:a16="http://schemas.microsoft.com/office/drawing/2014/main" id="{2EED1D91-9F08-9B86-F216-FA73124630D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58098" y="4267200"/>
              <a:ext cx="2924175" cy="876300"/>
            </a:xfrm>
            <a:prstGeom prst="rect">
              <a:avLst/>
            </a:prstGeom>
          </p:spPr>
        </p:pic>
        <p:pic>
          <p:nvPicPr>
            <p:cNvPr id="5" name="Graphic 4">
              <a:extLst>
                <a:ext uri="{FF2B5EF4-FFF2-40B4-BE49-F238E27FC236}">
                  <a16:creationId xmlns:a16="http://schemas.microsoft.com/office/drawing/2014/main" id="{06C52174-9C6D-B362-8527-1910B6E0F37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997" y="4437574"/>
              <a:ext cx="2521974" cy="771325"/>
            </a:xfrm>
            <a:prstGeom prst="rect">
              <a:avLst/>
            </a:prstGeom>
          </p:spPr>
        </p:pic>
      </p:grpSp>
      <p:pic>
        <p:nvPicPr>
          <p:cNvPr id="6" name="Picture 5">
            <a:extLst>
              <a:ext uri="{FF2B5EF4-FFF2-40B4-BE49-F238E27FC236}">
                <a16:creationId xmlns:a16="http://schemas.microsoft.com/office/drawing/2014/main" id="{F8E820B4-C958-B1D1-E3FC-EAB52AD9AFB6}"/>
              </a:ext>
            </a:extLst>
          </p:cNvPr>
          <p:cNvPicPr>
            <a:picLocks noChangeAspect="1"/>
          </p:cNvPicPr>
          <p:nvPr/>
        </p:nvPicPr>
        <p:blipFill>
          <a:blip r:embed="rId11"/>
          <a:srcRect t="63" b="63"/>
          <a:stretch/>
        </p:blipFill>
        <p:spPr>
          <a:xfrm>
            <a:off x="5017697" y="4705565"/>
            <a:ext cx="3310834" cy="3144200"/>
          </a:xfrm>
          <a:prstGeom prst="rect">
            <a:avLst/>
          </a:prstGeom>
        </p:spPr>
      </p:pic>
      <p:sp>
        <p:nvSpPr>
          <p:cNvPr id="15" name="Google Shape;143;p8">
            <a:extLst>
              <a:ext uri="{FF2B5EF4-FFF2-40B4-BE49-F238E27FC236}">
                <a16:creationId xmlns:a16="http://schemas.microsoft.com/office/drawing/2014/main" id="{4B269DB3-3E65-533A-360B-96BA85C47155}"/>
              </a:ext>
            </a:extLst>
          </p:cNvPr>
          <p:cNvSpPr txBox="1">
            <a:spLocks noGrp="1"/>
          </p:cNvSpPr>
          <p:nvPr>
            <p:ph type="title"/>
          </p:nvPr>
        </p:nvSpPr>
        <p:spPr>
          <a:xfrm>
            <a:off x="691631" y="765958"/>
            <a:ext cx="3407113" cy="982494"/>
          </a:xfrm>
          <a:noFill/>
          <a:ln>
            <a:noFill/>
          </a:ln>
        </p:spPr>
        <p:txBody>
          <a:bodyPr spcFirstLastPara="1" wrap="square" lIns="91425" tIns="45700" rIns="91425" bIns="45700" anchor="b" anchorCtr="0">
            <a:noAutofit/>
          </a:bodyPr>
          <a:lstStyle/>
          <a:p>
            <a:pPr lvl="0"/>
            <a:r>
              <a:rPr lang="en-US" sz="3200" noProof="0" dirty="0"/>
              <a:t>EXPECTED OUTCOMES</a:t>
            </a:r>
          </a:p>
        </p:txBody>
      </p:sp>
      <p:sp>
        <p:nvSpPr>
          <p:cNvPr id="16" name="Google Shape;145;p8">
            <a:extLst>
              <a:ext uri="{FF2B5EF4-FFF2-40B4-BE49-F238E27FC236}">
                <a16:creationId xmlns:a16="http://schemas.microsoft.com/office/drawing/2014/main" id="{DC0D295C-857B-E242-EEEE-D320E41E869E}"/>
              </a:ext>
            </a:extLst>
          </p:cNvPr>
          <p:cNvSpPr txBox="1">
            <a:spLocks noGrp="1"/>
          </p:cNvSpPr>
          <p:nvPr>
            <p:ph type="body" idx="1"/>
          </p:nvPr>
        </p:nvSpPr>
        <p:spPr>
          <a:xfrm>
            <a:off x="2128520" y="3553349"/>
            <a:ext cx="3407113" cy="1121342"/>
          </a:xfrm>
          <a:noFill/>
          <a:ln>
            <a:noFill/>
          </a:ln>
        </p:spPr>
        <p:txBody>
          <a:bodyPr spcFirstLastPara="1" wrap="square" lIns="91425" tIns="45700" rIns="91425" bIns="45700" anchor="t" anchorCtr="0">
            <a:noAutofit/>
          </a:bodyPr>
          <a:lstStyle/>
          <a:p>
            <a:pPr lvl="0"/>
            <a:r>
              <a:rPr lang="en-US" sz="1800" noProof="0" dirty="0"/>
              <a:t>Output</a:t>
            </a:r>
            <a:endParaRPr lang="en-US" sz="1200" noProof="0" dirty="0"/>
          </a:p>
          <a:p>
            <a:pPr marL="171450" lvl="0" indent="-171450">
              <a:buClr>
                <a:schemeClr val="accent6"/>
              </a:buClr>
              <a:buFont typeface="Arial" panose="020B0604020202020204" pitchFamily="34" charset="0"/>
              <a:buChar char="•"/>
            </a:pPr>
            <a:r>
              <a:rPr lang="en-US" sz="1200" noProof="0" dirty="0"/>
              <a:t>Recommended Products</a:t>
            </a:r>
          </a:p>
          <a:p>
            <a:pPr marL="171450" lvl="0" indent="-171450">
              <a:buClr>
                <a:schemeClr val="accent6"/>
              </a:buClr>
              <a:buFont typeface="Arial" panose="020B0604020202020204" pitchFamily="34" charset="0"/>
              <a:buChar char="•"/>
            </a:pPr>
            <a:r>
              <a:rPr lang="en-US" sz="1200" dirty="0"/>
              <a:t>Personalization Feature</a:t>
            </a:r>
          </a:p>
          <a:p>
            <a:pPr marL="171450" lvl="0" indent="-171450">
              <a:buClr>
                <a:schemeClr val="accent6"/>
              </a:buClr>
              <a:buFont typeface="Arial" panose="020B0604020202020204" pitchFamily="34" charset="0"/>
              <a:buChar char="•"/>
            </a:pPr>
            <a:r>
              <a:rPr lang="en-US" sz="1200" noProof="0" dirty="0"/>
              <a:t>Real-</a:t>
            </a:r>
            <a:r>
              <a:rPr lang="en-US" sz="1200" dirty="0"/>
              <a:t>Time Adaptation</a:t>
            </a:r>
          </a:p>
          <a:p>
            <a:pPr marL="171450" lvl="0" indent="-171450">
              <a:buClr>
                <a:schemeClr val="accent6"/>
              </a:buClr>
              <a:buFont typeface="Arial" panose="020B0604020202020204" pitchFamily="34" charset="0"/>
              <a:buChar char="•"/>
            </a:pPr>
            <a:r>
              <a:rPr lang="en-US" sz="1200" noProof="0" dirty="0"/>
              <a:t>Tr</a:t>
            </a:r>
            <a:r>
              <a:rPr lang="en-US" sz="1200" dirty="0"/>
              <a:t>ending recommendation</a:t>
            </a:r>
          </a:p>
          <a:p>
            <a:pPr marL="171450" lvl="0" indent="-171450">
              <a:buClr>
                <a:schemeClr val="accent6"/>
              </a:buClr>
              <a:buFont typeface="Arial" panose="020B0604020202020204" pitchFamily="34" charset="0"/>
              <a:buChar char="•"/>
            </a:pPr>
            <a:r>
              <a:rPr lang="en-US" sz="1200" dirty="0"/>
              <a:t>Visual Representation</a:t>
            </a:r>
            <a:endParaRPr lang="en-US" sz="1200" noProof="0" dirty="0"/>
          </a:p>
        </p:txBody>
      </p:sp>
      <p:sp>
        <p:nvSpPr>
          <p:cNvPr id="17" name="Google Shape;145;p8">
            <a:extLst>
              <a:ext uri="{FF2B5EF4-FFF2-40B4-BE49-F238E27FC236}">
                <a16:creationId xmlns:a16="http://schemas.microsoft.com/office/drawing/2014/main" id="{A4BDBE3D-1588-8BD2-4D7B-7B81CBB35E0F}"/>
              </a:ext>
            </a:extLst>
          </p:cNvPr>
          <p:cNvSpPr txBox="1">
            <a:spLocks/>
          </p:cNvSpPr>
          <p:nvPr/>
        </p:nvSpPr>
        <p:spPr>
          <a:xfrm>
            <a:off x="327571" y="1741435"/>
            <a:ext cx="3407113" cy="1121342"/>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1600"/>
              <a:buFont typeface="Arial"/>
              <a:buNone/>
              <a:defRPr sz="1600" b="0" i="0" u="none" strike="noStrike" cap="none">
                <a:solidFill>
                  <a:schemeClr val="bg2"/>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rgbClr val="000000"/>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rgbClr val="000000"/>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9pPr>
          </a:lstStyle>
          <a:p>
            <a:r>
              <a:rPr lang="en-US" sz="2000" dirty="0"/>
              <a:t>Input</a:t>
            </a:r>
            <a:endParaRPr lang="en-US" sz="1200" dirty="0"/>
          </a:p>
          <a:p>
            <a:pPr marL="171450" indent="-171450">
              <a:buClr>
                <a:schemeClr val="accent6"/>
              </a:buClr>
              <a:buFont typeface="Arial" panose="020B0604020202020204" pitchFamily="34" charset="0"/>
              <a:buChar char="•"/>
            </a:pPr>
            <a:r>
              <a:rPr lang="en-US" sz="1200" dirty="0"/>
              <a:t>User Data</a:t>
            </a:r>
          </a:p>
          <a:p>
            <a:pPr marL="171450" indent="-171450">
              <a:buClr>
                <a:schemeClr val="accent6"/>
              </a:buClr>
              <a:buFont typeface="Arial" panose="020B0604020202020204" pitchFamily="34" charset="0"/>
              <a:buChar char="•"/>
            </a:pPr>
            <a:r>
              <a:rPr lang="en-US" sz="1200" dirty="0"/>
              <a:t>Product Data</a:t>
            </a:r>
          </a:p>
          <a:p>
            <a:pPr marL="171450" indent="-171450">
              <a:buClr>
                <a:schemeClr val="accent6"/>
              </a:buClr>
              <a:buFont typeface="Arial" panose="020B0604020202020204" pitchFamily="34" charset="0"/>
              <a:buChar char="•"/>
            </a:pPr>
            <a:r>
              <a:rPr lang="en-US" sz="1200" dirty="0"/>
              <a:t>Contextual Data</a:t>
            </a:r>
          </a:p>
          <a:p>
            <a:pPr marL="171450" indent="-171450">
              <a:buClr>
                <a:schemeClr val="accent6"/>
              </a:buClr>
              <a:buFont typeface="Arial" panose="020B0604020202020204" pitchFamily="34" charset="0"/>
              <a:buChar char="•"/>
            </a:pPr>
            <a:r>
              <a:rPr lang="en-US" sz="1200" dirty="0"/>
              <a:t>External Data</a:t>
            </a:r>
          </a:p>
          <a:p>
            <a:pPr marL="171450" indent="-171450">
              <a:buClr>
                <a:schemeClr val="accent6"/>
              </a:buClr>
              <a:buFont typeface="Arial" panose="020B0604020202020204" pitchFamily="34" charset="0"/>
              <a:buChar char="•"/>
            </a:pPr>
            <a:r>
              <a:rPr lang="en-US" sz="1200" dirty="0"/>
              <a:t>Semantic Data</a:t>
            </a:r>
          </a:p>
          <a:p>
            <a:pPr marL="171450" indent="-171450">
              <a:buClr>
                <a:schemeClr val="accent6"/>
              </a:buClr>
              <a:buFont typeface="Arial" panose="020B0604020202020204" pitchFamily="34" charset="0"/>
              <a:buChar char="•"/>
            </a:pPr>
            <a:r>
              <a:rPr lang="en-US" sz="1200" dirty="0"/>
              <a:t>Collaborative Filtering Data</a:t>
            </a:r>
          </a:p>
          <a:p>
            <a:pPr marL="171450" indent="-171450">
              <a:buClr>
                <a:schemeClr val="accent6"/>
              </a:buClr>
              <a:buFont typeface="Arial" panose="020B0604020202020204" pitchFamily="34" charset="0"/>
              <a:buChar char="•"/>
            </a:pPr>
            <a:r>
              <a:rPr lang="en-US" sz="1200" dirty="0"/>
              <a:t>Graph Data</a:t>
            </a:r>
          </a:p>
          <a:p>
            <a:pPr marL="171450" indent="-171450">
              <a:buClr>
                <a:schemeClr val="accent6"/>
              </a:buClr>
              <a:buFont typeface="Arial" panose="020B0604020202020204" pitchFamily="34" charset="0"/>
              <a:buChar char="•"/>
            </a:pPr>
            <a:r>
              <a:rPr lang="en-US" sz="1200" dirty="0"/>
              <a:t>Temporal Dynamics</a:t>
            </a:r>
          </a:p>
          <a:p>
            <a:pPr marL="171450" indent="-171450">
              <a:buClr>
                <a:schemeClr val="accent6"/>
              </a:buClr>
              <a:buFont typeface="Arial" panose="020B0604020202020204" pitchFamily="34" charset="0"/>
              <a:buChar char="•"/>
            </a:pPr>
            <a:r>
              <a:rPr lang="en-US" sz="1200" dirty="0"/>
              <a:t>Multimodal Data</a:t>
            </a:r>
          </a:p>
        </p:txBody>
      </p:sp>
    </p:spTree>
    <p:extLst>
      <p:ext uri="{BB962C8B-B14F-4D97-AF65-F5344CB8AC3E}">
        <p14:creationId xmlns:p14="http://schemas.microsoft.com/office/powerpoint/2010/main" val="31590893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4" name="Google Shape;144;p8"/>
          <p:cNvPicPr preferRelativeResize="0">
            <a:picLocks noGrp="1"/>
          </p:cNvPicPr>
          <p:nvPr>
            <p:ph type="pic" idx="2"/>
          </p:nvPr>
        </p:nvPicPr>
        <p:blipFill rotWithShape="1">
          <a:blip r:embed="rId3"/>
          <a:srcRect l="7352" t="4226" r="8622" b="4781"/>
          <a:stretch/>
        </p:blipFill>
        <p:spPr>
          <a:xfrm>
            <a:off x="4931649" y="-6400641"/>
            <a:ext cx="3233440" cy="3501483"/>
          </a:xfrm>
          <a:prstGeom prst="roundRect">
            <a:avLst/>
          </a:prstGeom>
          <a:noFill/>
          <a:ln>
            <a:noFill/>
          </a:ln>
        </p:spPr>
      </p:pic>
      <p:pic>
        <p:nvPicPr>
          <p:cNvPr id="14" name="Picture 13">
            <a:extLst>
              <a:ext uri="{FF2B5EF4-FFF2-40B4-BE49-F238E27FC236}">
                <a16:creationId xmlns:a16="http://schemas.microsoft.com/office/drawing/2014/main" id="{40D6F54D-B055-FB62-72D4-425FF4625A65}"/>
              </a:ext>
            </a:extLst>
          </p:cNvPr>
          <p:cNvPicPr>
            <a:picLocks noChangeAspect="1"/>
          </p:cNvPicPr>
          <p:nvPr/>
        </p:nvPicPr>
        <p:blipFill>
          <a:blip r:embed="rId4"/>
          <a:srcRect l="3139" r="3139"/>
          <a:stretch/>
        </p:blipFill>
        <p:spPr>
          <a:xfrm>
            <a:off x="4892952" y="-2490280"/>
            <a:ext cx="3310834" cy="3144200"/>
          </a:xfrm>
          <a:prstGeom prst="roundRect">
            <a:avLst/>
          </a:prstGeom>
        </p:spPr>
      </p:pic>
      <p:grpSp>
        <p:nvGrpSpPr>
          <p:cNvPr id="2" name="Group 1">
            <a:extLst>
              <a:ext uri="{FF2B5EF4-FFF2-40B4-BE49-F238E27FC236}">
                <a16:creationId xmlns:a16="http://schemas.microsoft.com/office/drawing/2014/main" id="{150029FC-1968-6EC1-C889-53826A87BFA7}"/>
              </a:ext>
            </a:extLst>
          </p:cNvPr>
          <p:cNvGrpSpPr/>
          <p:nvPr/>
        </p:nvGrpSpPr>
        <p:grpSpPr>
          <a:xfrm flipV="1">
            <a:off x="-258098" y="-349245"/>
            <a:ext cx="3691861" cy="1093386"/>
            <a:chOff x="-258098" y="4115513"/>
            <a:chExt cx="3691861" cy="1093386"/>
          </a:xfrm>
        </p:grpSpPr>
        <p:pic>
          <p:nvPicPr>
            <p:cNvPr id="3" name="Graphic 2">
              <a:extLst>
                <a:ext uri="{FF2B5EF4-FFF2-40B4-BE49-F238E27FC236}">
                  <a16:creationId xmlns:a16="http://schemas.microsoft.com/office/drawing/2014/main" id="{E20E9249-1C2D-CB38-837F-4A2D404227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0" y="4115513"/>
              <a:ext cx="3433763" cy="1027987"/>
            </a:xfrm>
            <a:prstGeom prst="rect">
              <a:avLst/>
            </a:prstGeom>
          </p:spPr>
        </p:pic>
        <p:pic>
          <p:nvPicPr>
            <p:cNvPr id="4" name="Graphic 3">
              <a:extLst>
                <a:ext uri="{FF2B5EF4-FFF2-40B4-BE49-F238E27FC236}">
                  <a16:creationId xmlns:a16="http://schemas.microsoft.com/office/drawing/2014/main" id="{2EED1D91-9F08-9B86-F216-FA73124630D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58098" y="4267200"/>
              <a:ext cx="2924175" cy="876300"/>
            </a:xfrm>
            <a:prstGeom prst="rect">
              <a:avLst/>
            </a:prstGeom>
          </p:spPr>
        </p:pic>
        <p:pic>
          <p:nvPicPr>
            <p:cNvPr id="5" name="Graphic 4">
              <a:extLst>
                <a:ext uri="{FF2B5EF4-FFF2-40B4-BE49-F238E27FC236}">
                  <a16:creationId xmlns:a16="http://schemas.microsoft.com/office/drawing/2014/main" id="{06C52174-9C6D-B362-8527-1910B6E0F37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997" y="4437574"/>
              <a:ext cx="2521974" cy="771325"/>
            </a:xfrm>
            <a:prstGeom prst="rect">
              <a:avLst/>
            </a:prstGeom>
          </p:spPr>
        </p:pic>
      </p:grpSp>
      <p:pic>
        <p:nvPicPr>
          <p:cNvPr id="6" name="Picture 5">
            <a:extLst>
              <a:ext uri="{FF2B5EF4-FFF2-40B4-BE49-F238E27FC236}">
                <a16:creationId xmlns:a16="http://schemas.microsoft.com/office/drawing/2014/main" id="{F8E820B4-C958-B1D1-E3FC-EAB52AD9AFB6}"/>
              </a:ext>
            </a:extLst>
          </p:cNvPr>
          <p:cNvPicPr>
            <a:picLocks noChangeAspect="1"/>
          </p:cNvPicPr>
          <p:nvPr/>
        </p:nvPicPr>
        <p:blipFill>
          <a:blip r:embed="rId11"/>
          <a:srcRect t="63" b="63"/>
          <a:stretch/>
        </p:blipFill>
        <p:spPr>
          <a:xfrm>
            <a:off x="4572000" y="916194"/>
            <a:ext cx="4074265" cy="3869208"/>
          </a:xfrm>
          <a:prstGeom prst="rect">
            <a:avLst/>
          </a:prstGeom>
        </p:spPr>
      </p:pic>
      <p:sp>
        <p:nvSpPr>
          <p:cNvPr id="11" name="Google Shape;143;p8">
            <a:extLst>
              <a:ext uri="{FF2B5EF4-FFF2-40B4-BE49-F238E27FC236}">
                <a16:creationId xmlns:a16="http://schemas.microsoft.com/office/drawing/2014/main" id="{AF16DB01-216F-98F2-36EE-681732640D07}"/>
              </a:ext>
            </a:extLst>
          </p:cNvPr>
          <p:cNvSpPr txBox="1">
            <a:spLocks noGrp="1"/>
          </p:cNvSpPr>
          <p:nvPr>
            <p:ph type="title"/>
          </p:nvPr>
        </p:nvSpPr>
        <p:spPr>
          <a:xfrm>
            <a:off x="376141" y="916194"/>
            <a:ext cx="3407113" cy="1121342"/>
          </a:xfrm>
          <a:noFill/>
          <a:ln>
            <a:noFill/>
          </a:ln>
        </p:spPr>
        <p:txBody>
          <a:bodyPr spcFirstLastPara="1" wrap="square" lIns="91425" tIns="45700" rIns="91425" bIns="45700" anchor="b" anchorCtr="0">
            <a:noAutofit/>
          </a:bodyPr>
          <a:lstStyle/>
          <a:p>
            <a:pPr lvl="0"/>
            <a:r>
              <a:rPr lang="en-US" sz="3600" noProof="0" dirty="0"/>
              <a:t>EXPECTED OUTCOMES</a:t>
            </a:r>
            <a:endParaRPr lang="en-US" noProof="0" dirty="0"/>
          </a:p>
        </p:txBody>
      </p:sp>
      <p:sp>
        <p:nvSpPr>
          <p:cNvPr id="12" name="Google Shape;145;p8">
            <a:extLst>
              <a:ext uri="{FF2B5EF4-FFF2-40B4-BE49-F238E27FC236}">
                <a16:creationId xmlns:a16="http://schemas.microsoft.com/office/drawing/2014/main" id="{5B6F2D80-911A-9464-AC5B-BB94E541E64D}"/>
              </a:ext>
            </a:extLst>
          </p:cNvPr>
          <p:cNvSpPr txBox="1">
            <a:spLocks noGrp="1"/>
          </p:cNvSpPr>
          <p:nvPr>
            <p:ph type="body" idx="1"/>
          </p:nvPr>
        </p:nvSpPr>
        <p:spPr>
          <a:xfrm>
            <a:off x="415163" y="2251603"/>
            <a:ext cx="3407113" cy="1121342"/>
          </a:xfrm>
          <a:noFill/>
          <a:ln>
            <a:noFill/>
          </a:ln>
        </p:spPr>
        <p:txBody>
          <a:bodyPr spcFirstLastPara="1" wrap="square" lIns="91425" tIns="45700" rIns="91425" bIns="45700" anchor="t" anchorCtr="0">
            <a:noAutofit/>
          </a:bodyPr>
          <a:lstStyle/>
          <a:p>
            <a:pPr lvl="0"/>
            <a:r>
              <a:rPr lang="en-US" noProof="0" dirty="0"/>
              <a:t>Present:</a:t>
            </a:r>
          </a:p>
          <a:p>
            <a:pPr marL="171450" lvl="0" indent="-171450">
              <a:buClr>
                <a:srgbClr val="FFFFFF"/>
              </a:buClr>
              <a:buFont typeface="Arial" panose="020B0604020202020204" pitchFamily="34" charset="0"/>
              <a:buChar char="•"/>
            </a:pPr>
            <a:r>
              <a:rPr lang="en-US" sz="1200" noProof="0" dirty="0"/>
              <a:t>Improved Customer Experience</a:t>
            </a:r>
          </a:p>
          <a:p>
            <a:pPr marL="171450" lvl="0" indent="-171450">
              <a:buClr>
                <a:srgbClr val="FFFFFF"/>
              </a:buClr>
              <a:buFont typeface="Arial" panose="020B0604020202020204" pitchFamily="34" charset="0"/>
              <a:buChar char="•"/>
            </a:pPr>
            <a:r>
              <a:rPr lang="en-US" sz="1200" noProof="0" dirty="0"/>
              <a:t>Support for Local Businesses</a:t>
            </a:r>
          </a:p>
          <a:p>
            <a:pPr marL="171450" lvl="0" indent="-171450">
              <a:buClr>
                <a:srgbClr val="FFFFFF"/>
              </a:buClr>
              <a:buFont typeface="Arial" panose="020B0604020202020204" pitchFamily="34" charset="0"/>
              <a:buChar char="•"/>
            </a:pPr>
            <a:r>
              <a:rPr lang="en-US" sz="1200" noProof="0" dirty="0"/>
              <a:t>Reduction in Return Rates</a:t>
            </a:r>
          </a:p>
          <a:p>
            <a:pPr marL="171450" lvl="0" indent="-171450">
              <a:buClr>
                <a:srgbClr val="FFFFFF"/>
              </a:buClr>
              <a:buFont typeface="Arial" panose="020B0604020202020204" pitchFamily="34" charset="0"/>
              <a:buChar char="•"/>
            </a:pPr>
            <a:r>
              <a:rPr lang="en-US" sz="1200" noProof="0" dirty="0"/>
              <a:t>Increased Trust in Online Shopping</a:t>
            </a:r>
          </a:p>
        </p:txBody>
      </p:sp>
      <p:sp>
        <p:nvSpPr>
          <p:cNvPr id="13" name="Google Shape;145;p8">
            <a:extLst>
              <a:ext uri="{FF2B5EF4-FFF2-40B4-BE49-F238E27FC236}">
                <a16:creationId xmlns:a16="http://schemas.microsoft.com/office/drawing/2014/main" id="{0FE869A4-23E9-A031-2C9B-087124CAC1AF}"/>
              </a:ext>
            </a:extLst>
          </p:cNvPr>
          <p:cNvSpPr txBox="1">
            <a:spLocks/>
          </p:cNvSpPr>
          <p:nvPr/>
        </p:nvSpPr>
        <p:spPr>
          <a:xfrm>
            <a:off x="1270903" y="3536540"/>
            <a:ext cx="3407113" cy="1121342"/>
          </a:xfrm>
          <a:prstGeom prst="rect">
            <a:avLst/>
          </a:prstGeom>
          <a:noFill/>
          <a:ln>
            <a:noFill/>
          </a:ln>
        </p:spPr>
        <p:txBody>
          <a:bodyPr spcFirstLastPara="1" vert="horz" wrap="square" lIns="91425" tIns="45700" rIns="91425" bIns="45700" rtlCol="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1600"/>
              <a:buFont typeface="Arial"/>
              <a:buNone/>
              <a:defRPr sz="1600" b="0" i="0" u="none" strike="noStrike" cap="none">
                <a:solidFill>
                  <a:schemeClr val="bg2"/>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228600" algn="l" rtl="0">
              <a:lnSpc>
                <a:spcPct val="90000"/>
              </a:lnSpc>
              <a:spcBef>
                <a:spcPts val="375"/>
              </a:spcBef>
              <a:spcAft>
                <a:spcPts val="0"/>
              </a:spcAft>
              <a:buClr>
                <a:schemeClr val="dk1"/>
              </a:buClr>
              <a:buSzPts val="1050"/>
              <a:buFont typeface="Arial"/>
              <a:buNone/>
              <a:defRPr sz="1050" b="0" i="0" u="none" strike="noStrike" cap="none">
                <a:solidFill>
                  <a:srgbClr val="000000"/>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900"/>
              <a:buFont typeface="Arial"/>
              <a:buNone/>
              <a:defRPr sz="900" b="0" i="0" u="none" strike="noStrike" cap="none">
                <a:solidFill>
                  <a:srgbClr val="000000"/>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5pPr>
            <a:lvl6pPr marL="2743200" marR="0" lvl="5"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6pPr>
            <a:lvl7pPr marL="3200400" marR="0" lvl="6"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7pPr>
            <a:lvl8pPr marL="3657600" marR="0" lvl="7"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8pPr>
            <a:lvl9pPr marL="4114800" marR="0" lvl="8" indent="-228600" algn="l" rtl="0">
              <a:lnSpc>
                <a:spcPct val="90000"/>
              </a:lnSpc>
              <a:spcBef>
                <a:spcPts val="375"/>
              </a:spcBef>
              <a:spcAft>
                <a:spcPts val="0"/>
              </a:spcAft>
              <a:buClr>
                <a:schemeClr val="dk1"/>
              </a:buClr>
              <a:buSzPts val="750"/>
              <a:buFont typeface="Arial"/>
              <a:buNone/>
              <a:defRPr sz="750" b="0" i="0" u="none" strike="noStrike" cap="none">
                <a:solidFill>
                  <a:srgbClr val="000000"/>
                </a:solidFill>
                <a:latin typeface="Arial"/>
                <a:ea typeface="Arial"/>
                <a:cs typeface="Arial"/>
                <a:sym typeface="Arial"/>
              </a:defRPr>
            </a:lvl9pPr>
          </a:lstStyle>
          <a:p>
            <a:r>
              <a:rPr lang="en-US" dirty="0"/>
              <a:t>Future:</a:t>
            </a:r>
          </a:p>
          <a:p>
            <a:pPr marL="171450" indent="-171450">
              <a:buClr>
                <a:schemeClr val="accent6"/>
              </a:buClr>
              <a:buFont typeface="Arial" panose="020B0604020202020204" pitchFamily="34" charset="0"/>
              <a:buChar char="•"/>
            </a:pPr>
            <a:r>
              <a:rPr lang="en-US" sz="1200" dirty="0"/>
              <a:t>Sustainable E-commerce Ecosystem</a:t>
            </a:r>
          </a:p>
          <a:p>
            <a:pPr marL="171450" indent="-171450">
              <a:buClr>
                <a:schemeClr val="accent6"/>
              </a:buClr>
              <a:buFont typeface="Arial" panose="020B0604020202020204" pitchFamily="34" charset="0"/>
              <a:buChar char="•"/>
            </a:pPr>
            <a:r>
              <a:rPr lang="en-US" sz="1200" dirty="0"/>
              <a:t>Innovation in Recommendation Systems</a:t>
            </a:r>
          </a:p>
          <a:p>
            <a:pPr marL="171450" indent="-171450">
              <a:buClr>
                <a:schemeClr val="accent6"/>
              </a:buClr>
              <a:buFont typeface="Arial" panose="020B0604020202020204" pitchFamily="34" charset="0"/>
              <a:buChar char="•"/>
            </a:pPr>
            <a:r>
              <a:rPr lang="en-US" sz="1200" dirty="0"/>
              <a:t>Policy Implications</a:t>
            </a:r>
          </a:p>
          <a:p>
            <a:pPr marL="171450" indent="-171450">
              <a:buClr>
                <a:schemeClr val="accent6"/>
              </a:buClr>
              <a:buFont typeface="Arial" panose="020B0604020202020204" pitchFamily="34" charset="0"/>
              <a:buChar char="•"/>
            </a:pPr>
            <a:r>
              <a:rPr lang="en-US" sz="1200" dirty="0"/>
              <a:t>Global Implications</a:t>
            </a:r>
          </a:p>
        </p:txBody>
      </p:sp>
    </p:spTree>
    <p:extLst>
      <p:ext uri="{BB962C8B-B14F-4D97-AF65-F5344CB8AC3E}">
        <p14:creationId xmlns:p14="http://schemas.microsoft.com/office/powerpoint/2010/main" val="28795772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1"/>
          <p:cNvSpPr txBox="1">
            <a:spLocks noGrp="1"/>
          </p:cNvSpPr>
          <p:nvPr>
            <p:ph type="title"/>
          </p:nvPr>
        </p:nvSpPr>
        <p:spPr>
          <a:xfrm>
            <a:off x="720000" y="784433"/>
            <a:ext cx="7696200" cy="568684"/>
          </a:xfrm>
          <a:noFill/>
          <a:ln>
            <a:noFill/>
          </a:ln>
        </p:spPr>
        <p:txBody>
          <a:bodyPr spcFirstLastPara="1" wrap="square" lIns="91425" tIns="45700" rIns="91425" bIns="45700" anchor="t" anchorCtr="0">
            <a:noAutofit/>
          </a:bodyPr>
          <a:lstStyle/>
          <a:p>
            <a:pPr lvl="0"/>
            <a:r>
              <a:rPr lang="en-US" noProof="0" dirty="0"/>
              <a:t>Project Demonstration Strategy</a:t>
            </a:r>
          </a:p>
        </p:txBody>
      </p:sp>
      <p:sp>
        <p:nvSpPr>
          <p:cNvPr id="23" name="Google Shape;261;p36">
            <a:extLst>
              <a:ext uri="{FF2B5EF4-FFF2-40B4-BE49-F238E27FC236}">
                <a16:creationId xmlns:a16="http://schemas.microsoft.com/office/drawing/2014/main" id="{770D6BCA-CC20-46FF-9076-0665E13F04ED}"/>
              </a:ext>
            </a:extLst>
          </p:cNvPr>
          <p:cNvSpPr/>
          <p:nvPr/>
        </p:nvSpPr>
        <p:spPr>
          <a:xfrm>
            <a:off x="3133650" y="1917570"/>
            <a:ext cx="2876700" cy="636300"/>
          </a:xfrm>
          <a:prstGeom prst="rect">
            <a:avLst/>
          </a:prstGeom>
          <a:solidFill>
            <a:schemeClr val="bg1"/>
          </a:solidFill>
          <a:ln w="9525" cap="flat" cmpd="sng">
            <a:noFill/>
            <a:prstDash val="solid"/>
            <a:miter lim="800000"/>
            <a:headEnd type="none" w="sm" len="sm"/>
            <a:tailEnd type="none" w="sm" len="sm"/>
          </a:ln>
        </p:spPr>
        <p:txBody>
          <a:bodyPr spcFirstLastPara="1" wrap="square" lIns="90000" tIns="45700" rIns="90000" bIns="45700" anchor="ctr" anchorCtr="0">
            <a:noAutofit/>
          </a:bodyPr>
          <a:lstStyle/>
          <a:p>
            <a:pPr marL="0" marR="0" lvl="0" indent="0" algn="ctr" rtl="0">
              <a:spcBef>
                <a:spcPts val="0"/>
              </a:spcBef>
              <a:spcAft>
                <a:spcPts val="0"/>
              </a:spcAft>
              <a:buNone/>
            </a:pPr>
            <a:r>
              <a:rPr lang="en-US" sz="1200" b="1" dirty="0">
                <a:solidFill>
                  <a:srgbClr val="FFFFFF"/>
                </a:solidFill>
                <a:latin typeface="Sora SemiBold" pitchFamily="2" charset="0"/>
                <a:ea typeface="Raleway"/>
                <a:cs typeface="Sora SemiBold" pitchFamily="2" charset="0"/>
                <a:sym typeface="Raleway"/>
              </a:rPr>
              <a:t>Project Demonstration</a:t>
            </a:r>
            <a:endParaRPr lang="en-US" sz="1200" b="1" dirty="0">
              <a:latin typeface="Sora SemiBold" pitchFamily="2" charset="0"/>
              <a:ea typeface="Raleway"/>
              <a:cs typeface="Sora SemiBold" pitchFamily="2" charset="0"/>
              <a:sym typeface="Raleway"/>
            </a:endParaRPr>
          </a:p>
        </p:txBody>
      </p:sp>
      <p:sp>
        <p:nvSpPr>
          <p:cNvPr id="24" name="Google Shape;262;p36">
            <a:extLst>
              <a:ext uri="{FF2B5EF4-FFF2-40B4-BE49-F238E27FC236}">
                <a16:creationId xmlns:a16="http://schemas.microsoft.com/office/drawing/2014/main" id="{2CE67BA8-3003-6913-6D81-1E0586A6B8AE}"/>
              </a:ext>
            </a:extLst>
          </p:cNvPr>
          <p:cNvSpPr/>
          <p:nvPr/>
        </p:nvSpPr>
        <p:spPr>
          <a:xfrm>
            <a:off x="946025" y="3401825"/>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Demo Environment Setup</a:t>
            </a:r>
          </a:p>
        </p:txBody>
      </p:sp>
      <p:sp>
        <p:nvSpPr>
          <p:cNvPr id="25" name="Google Shape;263;p36">
            <a:extLst>
              <a:ext uri="{FF2B5EF4-FFF2-40B4-BE49-F238E27FC236}">
                <a16:creationId xmlns:a16="http://schemas.microsoft.com/office/drawing/2014/main" id="{A347EC1C-1C56-40F5-5E23-FF040C1599BE}"/>
              </a:ext>
            </a:extLst>
          </p:cNvPr>
          <p:cNvSpPr/>
          <p:nvPr/>
        </p:nvSpPr>
        <p:spPr>
          <a:xfrm>
            <a:off x="946133" y="2854300"/>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Introduction</a:t>
            </a:r>
          </a:p>
        </p:txBody>
      </p:sp>
      <p:sp>
        <p:nvSpPr>
          <p:cNvPr id="26" name="Google Shape;264;p36">
            <a:extLst>
              <a:ext uri="{FF2B5EF4-FFF2-40B4-BE49-F238E27FC236}">
                <a16:creationId xmlns:a16="http://schemas.microsoft.com/office/drawing/2014/main" id="{D80F18F6-99AF-5E6D-D810-60152ECD659C}"/>
              </a:ext>
            </a:extLst>
          </p:cNvPr>
          <p:cNvSpPr/>
          <p:nvPr/>
        </p:nvSpPr>
        <p:spPr>
          <a:xfrm>
            <a:off x="946123" y="3949350"/>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Data Preparation and Preprocessing</a:t>
            </a:r>
          </a:p>
        </p:txBody>
      </p:sp>
      <p:sp>
        <p:nvSpPr>
          <p:cNvPr id="27" name="Google Shape;265;p36">
            <a:extLst>
              <a:ext uri="{FF2B5EF4-FFF2-40B4-BE49-F238E27FC236}">
                <a16:creationId xmlns:a16="http://schemas.microsoft.com/office/drawing/2014/main" id="{7759C931-7BE8-CBB8-B922-F4DA60523A94}"/>
              </a:ext>
            </a:extLst>
          </p:cNvPr>
          <p:cNvSpPr/>
          <p:nvPr/>
        </p:nvSpPr>
        <p:spPr>
          <a:xfrm>
            <a:off x="3590850" y="2854300"/>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Model Training and Evaluation</a:t>
            </a:r>
          </a:p>
        </p:txBody>
      </p:sp>
      <p:sp>
        <p:nvSpPr>
          <p:cNvPr id="28" name="Google Shape;266;p36">
            <a:extLst>
              <a:ext uri="{FF2B5EF4-FFF2-40B4-BE49-F238E27FC236}">
                <a16:creationId xmlns:a16="http://schemas.microsoft.com/office/drawing/2014/main" id="{38D4E06A-83C2-7143-4713-BA281AC73D3C}"/>
              </a:ext>
            </a:extLst>
          </p:cNvPr>
          <p:cNvSpPr/>
          <p:nvPr/>
        </p:nvSpPr>
        <p:spPr>
          <a:xfrm>
            <a:off x="3590850" y="3401824"/>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Personalized Recommendations</a:t>
            </a:r>
          </a:p>
        </p:txBody>
      </p:sp>
      <p:sp>
        <p:nvSpPr>
          <p:cNvPr id="29" name="Google Shape;267;p36">
            <a:extLst>
              <a:ext uri="{FF2B5EF4-FFF2-40B4-BE49-F238E27FC236}">
                <a16:creationId xmlns:a16="http://schemas.microsoft.com/office/drawing/2014/main" id="{94145773-7DBB-A5BF-4762-3F03CF123DD6}"/>
              </a:ext>
            </a:extLst>
          </p:cNvPr>
          <p:cNvSpPr/>
          <p:nvPr/>
        </p:nvSpPr>
        <p:spPr>
          <a:xfrm>
            <a:off x="3590850" y="3949350"/>
            <a:ext cx="21882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US" sz="1200" dirty="0">
                <a:solidFill>
                  <a:schemeClr val="tx1"/>
                </a:solidFill>
                <a:latin typeface="Lato" panose="020F0502020204030203" pitchFamily="34" charset="0"/>
                <a:ea typeface="Open Sans"/>
                <a:cs typeface="Open Sans"/>
                <a:sym typeface="Open Sans"/>
              </a:rPr>
              <a:t>Real-time Adaptation and Feedback Loop</a:t>
            </a:r>
            <a:endParaRPr lang="en-IN" sz="1200" dirty="0">
              <a:solidFill>
                <a:schemeClr val="tx1"/>
              </a:solidFill>
              <a:latin typeface="Lato" panose="020F0502020204030203" pitchFamily="34" charset="0"/>
              <a:ea typeface="Open Sans"/>
              <a:cs typeface="Open Sans"/>
              <a:sym typeface="Open Sans"/>
            </a:endParaRPr>
          </a:p>
        </p:txBody>
      </p:sp>
      <p:sp>
        <p:nvSpPr>
          <p:cNvPr id="30" name="Google Shape;268;p36">
            <a:extLst>
              <a:ext uri="{FF2B5EF4-FFF2-40B4-BE49-F238E27FC236}">
                <a16:creationId xmlns:a16="http://schemas.microsoft.com/office/drawing/2014/main" id="{C5691AE8-FBE9-0193-0943-C353319E5B2C}"/>
              </a:ext>
            </a:extLst>
          </p:cNvPr>
          <p:cNvSpPr/>
          <p:nvPr/>
        </p:nvSpPr>
        <p:spPr>
          <a:xfrm>
            <a:off x="6185050" y="2801622"/>
            <a:ext cx="22389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Visual and Interactive Features</a:t>
            </a:r>
          </a:p>
        </p:txBody>
      </p:sp>
      <p:sp>
        <p:nvSpPr>
          <p:cNvPr id="31" name="Google Shape;269;p36">
            <a:extLst>
              <a:ext uri="{FF2B5EF4-FFF2-40B4-BE49-F238E27FC236}">
                <a16:creationId xmlns:a16="http://schemas.microsoft.com/office/drawing/2014/main" id="{09AAA840-40D9-ED7A-3D07-3F10A4080D04}"/>
              </a:ext>
            </a:extLst>
          </p:cNvPr>
          <p:cNvSpPr/>
          <p:nvPr/>
        </p:nvSpPr>
        <p:spPr>
          <a:xfrm>
            <a:off x="6185062" y="3401825"/>
            <a:ext cx="22389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marR="0" lvl="0" indent="0" algn="l" rtl="0">
              <a:spcBef>
                <a:spcPts val="0"/>
              </a:spcBef>
              <a:spcAft>
                <a:spcPts val="0"/>
              </a:spcAft>
              <a:buNone/>
            </a:pPr>
            <a:r>
              <a:rPr lang="en-IN" sz="1200" dirty="0">
                <a:solidFill>
                  <a:schemeClr val="tx1"/>
                </a:solidFill>
                <a:latin typeface="Lato" panose="020F0502020204030203" pitchFamily="34" charset="0"/>
                <a:ea typeface="Open Sans"/>
                <a:cs typeface="Open Sans"/>
                <a:sym typeface="Open Sans"/>
              </a:rPr>
              <a:t>Performance and Scalability</a:t>
            </a:r>
          </a:p>
        </p:txBody>
      </p:sp>
      <p:sp>
        <p:nvSpPr>
          <p:cNvPr id="35" name="Google Shape;273;p36">
            <a:extLst>
              <a:ext uri="{FF2B5EF4-FFF2-40B4-BE49-F238E27FC236}">
                <a16:creationId xmlns:a16="http://schemas.microsoft.com/office/drawing/2014/main" id="{970FA7DC-DF55-3152-5D46-33008403435F}"/>
              </a:ext>
            </a:extLst>
          </p:cNvPr>
          <p:cNvSpPr/>
          <p:nvPr/>
        </p:nvSpPr>
        <p:spPr>
          <a:xfrm>
            <a:off x="6185050" y="3949350"/>
            <a:ext cx="2238900" cy="468300"/>
          </a:xfrm>
          <a:prstGeom prst="rect">
            <a:avLst/>
          </a:prstGeom>
          <a:solidFill>
            <a:srgbClr val="FFFFFF"/>
          </a:solidFill>
          <a:ln w="12700" cap="flat" cmpd="sng">
            <a:solidFill>
              <a:schemeClr val="bg1"/>
            </a:solidFill>
            <a:prstDash val="solid"/>
            <a:miter lim="800000"/>
            <a:headEnd type="none" w="sm" len="sm"/>
            <a:tailEnd type="none" w="sm" len="sm"/>
          </a:ln>
        </p:spPr>
        <p:txBody>
          <a:bodyPr spcFirstLastPara="1" wrap="square" lIns="90000" tIns="18000" rIns="90000" bIns="18000" anchor="ctr" anchorCtr="0">
            <a:noAutofit/>
          </a:bodyPr>
          <a:lstStyle/>
          <a:p>
            <a:pPr marL="0" lvl="0" indent="0" algn="l" rtl="0">
              <a:spcBef>
                <a:spcPts val="0"/>
              </a:spcBef>
              <a:spcAft>
                <a:spcPts val="0"/>
              </a:spcAft>
              <a:buClr>
                <a:schemeClr val="dk1"/>
              </a:buClr>
              <a:buFont typeface="Arial"/>
              <a:buNone/>
            </a:pPr>
            <a:r>
              <a:rPr lang="en-IN" sz="1200" dirty="0">
                <a:solidFill>
                  <a:schemeClr val="tx1"/>
                </a:solidFill>
                <a:latin typeface="Lato" panose="020F0502020204030203" pitchFamily="34" charset="0"/>
                <a:ea typeface="Open Sans"/>
                <a:cs typeface="Open Sans"/>
                <a:sym typeface="Open Sans"/>
              </a:rPr>
              <a:t>User Feedback and Satisfaction</a:t>
            </a:r>
          </a:p>
        </p:txBody>
      </p:sp>
      <p:cxnSp>
        <p:nvCxnSpPr>
          <p:cNvPr id="37" name="Google Shape;275;p36">
            <a:extLst>
              <a:ext uri="{FF2B5EF4-FFF2-40B4-BE49-F238E27FC236}">
                <a16:creationId xmlns:a16="http://schemas.microsoft.com/office/drawing/2014/main" id="{146DA659-AE0D-8354-38DA-C89D206AF619}"/>
              </a:ext>
            </a:extLst>
          </p:cNvPr>
          <p:cNvCxnSpPr>
            <a:cxnSpLocks/>
            <a:stCxn id="23" idx="1"/>
          </p:cNvCxnSpPr>
          <p:nvPr/>
        </p:nvCxnSpPr>
        <p:spPr>
          <a:xfrm flipH="1">
            <a:off x="1927050" y="2235720"/>
            <a:ext cx="1206600" cy="544800"/>
          </a:xfrm>
          <a:prstGeom prst="bentConnector2">
            <a:avLst/>
          </a:prstGeom>
          <a:noFill/>
          <a:ln w="12700" cap="flat" cmpd="sng">
            <a:solidFill>
              <a:schemeClr val="bg1"/>
            </a:solidFill>
            <a:prstDash val="solid"/>
            <a:round/>
            <a:headEnd type="none" w="med" len="med"/>
            <a:tailEnd type="none" w="med" len="med"/>
          </a:ln>
        </p:spPr>
      </p:cxnSp>
      <p:cxnSp>
        <p:nvCxnSpPr>
          <p:cNvPr id="38" name="Google Shape;276;p36">
            <a:extLst>
              <a:ext uri="{FF2B5EF4-FFF2-40B4-BE49-F238E27FC236}">
                <a16:creationId xmlns:a16="http://schemas.microsoft.com/office/drawing/2014/main" id="{BDABBCC2-83B3-A750-D4C3-68709C46EA27}"/>
              </a:ext>
            </a:extLst>
          </p:cNvPr>
          <p:cNvCxnSpPr>
            <a:cxnSpLocks/>
            <a:stCxn id="23" idx="3"/>
          </p:cNvCxnSpPr>
          <p:nvPr/>
        </p:nvCxnSpPr>
        <p:spPr>
          <a:xfrm>
            <a:off x="6010350" y="2235720"/>
            <a:ext cx="1206600" cy="544800"/>
          </a:xfrm>
          <a:prstGeom prst="bentConnector2">
            <a:avLst/>
          </a:prstGeom>
          <a:noFill/>
          <a:ln w="12700" cap="flat" cmpd="sng">
            <a:solidFill>
              <a:schemeClr val="bg1"/>
            </a:solidFill>
            <a:prstDash val="solid"/>
            <a:round/>
            <a:headEnd type="none" w="med" len="med"/>
            <a:tailEnd type="none" w="med" len="med"/>
          </a:ln>
        </p:spPr>
      </p:cxnSp>
      <p:cxnSp>
        <p:nvCxnSpPr>
          <p:cNvPr id="39" name="Google Shape;277;p36">
            <a:extLst>
              <a:ext uri="{FF2B5EF4-FFF2-40B4-BE49-F238E27FC236}">
                <a16:creationId xmlns:a16="http://schemas.microsoft.com/office/drawing/2014/main" id="{B4120DF6-91A8-EB51-ACA9-8C86C505FEB7}"/>
              </a:ext>
            </a:extLst>
          </p:cNvPr>
          <p:cNvCxnSpPr>
            <a:cxnSpLocks/>
            <a:stCxn id="23" idx="2"/>
          </p:cNvCxnSpPr>
          <p:nvPr/>
        </p:nvCxnSpPr>
        <p:spPr>
          <a:xfrm>
            <a:off x="4572000" y="2553870"/>
            <a:ext cx="0" cy="226500"/>
          </a:xfrm>
          <a:prstGeom prst="straightConnector1">
            <a:avLst/>
          </a:prstGeom>
          <a:noFill/>
          <a:ln w="12700" cap="flat" cmpd="sng">
            <a:solidFill>
              <a:schemeClr val="bg1"/>
            </a:solidFill>
            <a:prstDash val="solid"/>
            <a:round/>
            <a:headEnd type="none" w="med" len="med"/>
            <a:tailEnd type="none" w="med" len="med"/>
          </a:ln>
        </p:spPr>
      </p:cxnSp>
      <p:sp>
        <p:nvSpPr>
          <p:cNvPr id="40" name="Google Shape;278;p36">
            <a:extLst>
              <a:ext uri="{FF2B5EF4-FFF2-40B4-BE49-F238E27FC236}">
                <a16:creationId xmlns:a16="http://schemas.microsoft.com/office/drawing/2014/main" id="{D9F373E9-6EDD-8315-F57B-B3403A32BC48}"/>
              </a:ext>
            </a:extLst>
          </p:cNvPr>
          <p:cNvSpPr/>
          <p:nvPr/>
        </p:nvSpPr>
        <p:spPr>
          <a:xfrm>
            <a:off x="720000" y="2854300"/>
            <a:ext cx="119400" cy="1563300"/>
          </a:xfrm>
          <a:prstGeom prst="leftBracket">
            <a:avLst>
              <a:gd name="adj" fmla="val 0"/>
            </a:avLst>
          </a:prstGeom>
          <a:no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9;p36">
            <a:extLst>
              <a:ext uri="{FF2B5EF4-FFF2-40B4-BE49-F238E27FC236}">
                <a16:creationId xmlns:a16="http://schemas.microsoft.com/office/drawing/2014/main" id="{ADEC259D-7586-708C-D66E-EF7CC60F7E69}"/>
              </a:ext>
            </a:extLst>
          </p:cNvPr>
          <p:cNvSpPr/>
          <p:nvPr/>
        </p:nvSpPr>
        <p:spPr>
          <a:xfrm>
            <a:off x="3364950" y="2854300"/>
            <a:ext cx="119400" cy="1563300"/>
          </a:xfrm>
          <a:prstGeom prst="leftBracket">
            <a:avLst>
              <a:gd name="adj" fmla="val 0"/>
            </a:avLst>
          </a:prstGeom>
          <a:no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0;p36">
            <a:extLst>
              <a:ext uri="{FF2B5EF4-FFF2-40B4-BE49-F238E27FC236}">
                <a16:creationId xmlns:a16="http://schemas.microsoft.com/office/drawing/2014/main" id="{F95ACD2E-A612-00A1-C83F-F8D41D56EB64}"/>
              </a:ext>
            </a:extLst>
          </p:cNvPr>
          <p:cNvSpPr/>
          <p:nvPr/>
        </p:nvSpPr>
        <p:spPr>
          <a:xfrm>
            <a:off x="6010350" y="2854300"/>
            <a:ext cx="119400" cy="1563300"/>
          </a:xfrm>
          <a:prstGeom prst="leftBracket">
            <a:avLst>
              <a:gd name="adj" fmla="val 0"/>
            </a:avLst>
          </a:prstGeom>
          <a:noFill/>
          <a:ln w="127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FDB82BD4-16D5-2FAA-F8D9-EA246EE2F936}"/>
              </a:ext>
            </a:extLst>
          </p:cNvPr>
          <p:cNvGrpSpPr/>
          <p:nvPr/>
        </p:nvGrpSpPr>
        <p:grpSpPr>
          <a:xfrm rot="1699773" flipH="1">
            <a:off x="-993836" y="4519529"/>
            <a:ext cx="2306313" cy="636435"/>
            <a:chOff x="6834863" y="4316954"/>
            <a:chExt cx="3224070" cy="889693"/>
          </a:xfrm>
        </p:grpSpPr>
        <p:pic>
          <p:nvPicPr>
            <p:cNvPr id="8" name="Graphic 7">
              <a:extLst>
                <a:ext uri="{FF2B5EF4-FFF2-40B4-BE49-F238E27FC236}">
                  <a16:creationId xmlns:a16="http://schemas.microsoft.com/office/drawing/2014/main" id="{E07F6654-FC45-A4A5-B2D5-E77BA0F09BF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4863" y="4316954"/>
              <a:ext cx="2724238" cy="815572"/>
            </a:xfrm>
            <a:prstGeom prst="rect">
              <a:avLst/>
            </a:prstGeom>
          </p:spPr>
        </p:pic>
        <p:pic>
          <p:nvPicPr>
            <p:cNvPr id="9" name="Graphic 8">
              <a:extLst>
                <a:ext uri="{FF2B5EF4-FFF2-40B4-BE49-F238E27FC236}">
                  <a16:creationId xmlns:a16="http://schemas.microsoft.com/office/drawing/2014/main" id="{14BBDF7E-D227-25E6-6395-AB571E56326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20"/>
              <a:ext cx="2319946" cy="695228"/>
            </a:xfrm>
            <a:prstGeom prst="rect">
              <a:avLst/>
            </a:prstGeom>
          </p:spPr>
        </p:pic>
        <p:pic>
          <p:nvPicPr>
            <p:cNvPr id="10" name="Graphic 9">
              <a:extLst>
                <a:ext uri="{FF2B5EF4-FFF2-40B4-BE49-F238E27FC236}">
                  <a16:creationId xmlns:a16="http://schemas.microsoft.com/office/drawing/2014/main" id="{A6C26E04-9BB8-A53E-DB2D-85CA4973AD9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grpSp>
        <p:nvGrpSpPr>
          <p:cNvPr id="11" name="Group 10">
            <a:extLst>
              <a:ext uri="{FF2B5EF4-FFF2-40B4-BE49-F238E27FC236}">
                <a16:creationId xmlns:a16="http://schemas.microsoft.com/office/drawing/2014/main" id="{A049CE20-24C5-8E2F-3E02-05E6F0029CF0}"/>
              </a:ext>
            </a:extLst>
          </p:cNvPr>
          <p:cNvGrpSpPr/>
          <p:nvPr/>
        </p:nvGrpSpPr>
        <p:grpSpPr>
          <a:xfrm rot="12559415" flipH="1">
            <a:off x="7313221" y="-110678"/>
            <a:ext cx="2538685" cy="699808"/>
            <a:chOff x="6834571" y="4317827"/>
            <a:chExt cx="3224362" cy="888820"/>
          </a:xfrm>
        </p:grpSpPr>
        <p:pic>
          <p:nvPicPr>
            <p:cNvPr id="12" name="Graphic 11">
              <a:extLst>
                <a:ext uri="{FF2B5EF4-FFF2-40B4-BE49-F238E27FC236}">
                  <a16:creationId xmlns:a16="http://schemas.microsoft.com/office/drawing/2014/main" id="{1BB4AB5D-9C39-9D38-4D2B-8A59BF086AD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4571" y="4317827"/>
              <a:ext cx="2724237" cy="815571"/>
            </a:xfrm>
            <a:prstGeom prst="rect">
              <a:avLst/>
            </a:prstGeom>
          </p:spPr>
        </p:pic>
        <p:pic>
          <p:nvPicPr>
            <p:cNvPr id="13" name="Graphic 12">
              <a:extLst>
                <a:ext uri="{FF2B5EF4-FFF2-40B4-BE49-F238E27FC236}">
                  <a16:creationId xmlns:a16="http://schemas.microsoft.com/office/drawing/2014/main" id="{8877A20D-86B2-224B-FA7A-FB6DDAD273C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20"/>
              <a:ext cx="2319946" cy="695228"/>
            </a:xfrm>
            <a:prstGeom prst="rect">
              <a:avLst/>
            </a:prstGeom>
          </p:spPr>
        </p:pic>
        <p:pic>
          <p:nvPicPr>
            <p:cNvPr id="14" name="Graphic 13">
              <a:extLst>
                <a:ext uri="{FF2B5EF4-FFF2-40B4-BE49-F238E27FC236}">
                  <a16:creationId xmlns:a16="http://schemas.microsoft.com/office/drawing/2014/main" id="{1D3111D4-E871-1A88-8339-A8CB036F8D19}"/>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6672757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grpSp>
        <p:nvGrpSpPr>
          <p:cNvPr id="2" name="Group 1">
            <a:extLst>
              <a:ext uri="{FF2B5EF4-FFF2-40B4-BE49-F238E27FC236}">
                <a16:creationId xmlns:a16="http://schemas.microsoft.com/office/drawing/2014/main" id="{023BA069-B8CB-3BA1-308F-BCADDAB609D3}"/>
              </a:ext>
            </a:extLst>
          </p:cNvPr>
          <p:cNvGrpSpPr/>
          <p:nvPr/>
        </p:nvGrpSpPr>
        <p:grpSpPr>
          <a:xfrm>
            <a:off x="-258098" y="4115513"/>
            <a:ext cx="3691861" cy="1093386"/>
            <a:chOff x="-258098" y="4115513"/>
            <a:chExt cx="3691861" cy="1093386"/>
          </a:xfrm>
        </p:grpSpPr>
        <p:pic>
          <p:nvPicPr>
            <p:cNvPr id="4" name="Graphic 3">
              <a:extLst>
                <a:ext uri="{FF2B5EF4-FFF2-40B4-BE49-F238E27FC236}">
                  <a16:creationId xmlns:a16="http://schemas.microsoft.com/office/drawing/2014/main" id="{CA02A2D1-2990-1FBE-B22E-F0B7A89023F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4115513"/>
              <a:ext cx="3433763" cy="1027987"/>
            </a:xfrm>
            <a:prstGeom prst="rect">
              <a:avLst/>
            </a:prstGeom>
          </p:spPr>
        </p:pic>
        <p:pic>
          <p:nvPicPr>
            <p:cNvPr id="8" name="Graphic 7">
              <a:extLst>
                <a:ext uri="{FF2B5EF4-FFF2-40B4-BE49-F238E27FC236}">
                  <a16:creationId xmlns:a16="http://schemas.microsoft.com/office/drawing/2014/main" id="{DC6DE0FF-9381-0776-6E49-EA9888BD337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58098" y="4267200"/>
              <a:ext cx="2924175" cy="876300"/>
            </a:xfrm>
            <a:prstGeom prst="rect">
              <a:avLst/>
            </a:prstGeom>
          </p:spPr>
        </p:pic>
        <p:pic>
          <p:nvPicPr>
            <p:cNvPr id="10" name="Graphic 9">
              <a:extLst>
                <a:ext uri="{FF2B5EF4-FFF2-40B4-BE49-F238E27FC236}">
                  <a16:creationId xmlns:a16="http://schemas.microsoft.com/office/drawing/2014/main" id="{1B0FB0BC-0528-DD8D-B5C0-EC95D420AD9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6997" y="4437574"/>
              <a:ext cx="2521974" cy="771325"/>
            </a:xfrm>
            <a:prstGeom prst="rect">
              <a:avLst/>
            </a:prstGeom>
          </p:spPr>
        </p:pic>
      </p:grpSp>
      <p:sp>
        <p:nvSpPr>
          <p:cNvPr id="78" name="Google Shape;78;p1"/>
          <p:cNvSpPr txBox="1">
            <a:spLocks noGrp="1"/>
          </p:cNvSpPr>
          <p:nvPr>
            <p:ph type="subTitle" idx="1"/>
          </p:nvPr>
        </p:nvSpPr>
        <p:spPr>
          <a:xfrm>
            <a:off x="2484489" y="1927980"/>
            <a:ext cx="4175022" cy="350837"/>
          </a:xfrm>
          <a:noFill/>
          <a:ln>
            <a:noFill/>
          </a:ln>
        </p:spPr>
        <p:txBody>
          <a:bodyPr spcFirstLastPara="1" wrap="square" lIns="91425" tIns="45700" rIns="91425" bIns="45700" anchor="t" anchorCtr="0">
            <a:noAutofit/>
          </a:bodyPr>
          <a:lstStyle/>
          <a:p>
            <a:pPr lvl="0" algn="ctr"/>
            <a:r>
              <a:rPr lang="en-US" u="sng" noProof="0" dirty="0"/>
              <a:t>Presentation By :</a:t>
            </a:r>
          </a:p>
          <a:p>
            <a:pPr lvl="0" algn="ctr"/>
            <a:endParaRPr lang="en-US" noProof="0" dirty="0"/>
          </a:p>
          <a:p>
            <a:pPr lvl="0" algn="ctr"/>
            <a:r>
              <a:rPr lang="en-US" noProof="0" dirty="0"/>
              <a:t>MANOHAR S</a:t>
            </a:r>
            <a:r>
              <a:rPr lang="en-US" dirty="0"/>
              <a:t> (1CD21EC072)</a:t>
            </a:r>
          </a:p>
          <a:p>
            <a:pPr lvl="0" algn="ctr"/>
            <a:r>
              <a:rPr lang="en-US" dirty="0"/>
              <a:t>VEENA R (1CD21EC171)</a:t>
            </a:r>
          </a:p>
          <a:p>
            <a:pPr lvl="0" algn="ctr"/>
            <a:r>
              <a:rPr lang="en-US" noProof="0" dirty="0"/>
              <a:t>VINEET </a:t>
            </a:r>
            <a:r>
              <a:rPr lang="en-US" noProof="0" dirty="0" smtClean="0"/>
              <a:t>DHARWADKAR </a:t>
            </a:r>
            <a:r>
              <a:rPr lang="en-US" noProof="0" dirty="0"/>
              <a:t>(1CD21EC176)</a:t>
            </a:r>
          </a:p>
        </p:txBody>
      </p:sp>
      <p:grpSp>
        <p:nvGrpSpPr>
          <p:cNvPr id="5" name="Group 4">
            <a:extLst>
              <a:ext uri="{FF2B5EF4-FFF2-40B4-BE49-F238E27FC236}">
                <a16:creationId xmlns:a16="http://schemas.microsoft.com/office/drawing/2014/main" id="{2A81A90B-87CB-B761-1769-566DFE746EEF}"/>
              </a:ext>
            </a:extLst>
          </p:cNvPr>
          <p:cNvGrpSpPr/>
          <p:nvPr/>
        </p:nvGrpSpPr>
        <p:grpSpPr>
          <a:xfrm>
            <a:off x="8405486" y="-381319"/>
            <a:ext cx="840423" cy="2851520"/>
            <a:chOff x="8405486" y="-381319"/>
            <a:chExt cx="840423" cy="2851520"/>
          </a:xfrm>
        </p:grpSpPr>
        <p:pic>
          <p:nvPicPr>
            <p:cNvPr id="18" name="Graphic 17">
              <a:extLst>
                <a:ext uri="{FF2B5EF4-FFF2-40B4-BE49-F238E27FC236}">
                  <a16:creationId xmlns:a16="http://schemas.microsoft.com/office/drawing/2014/main" id="{B4E0322B-7053-EC28-BC85-4CE9377F0B85}"/>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405486" y="0"/>
              <a:ext cx="738514" cy="2470201"/>
            </a:xfrm>
            <a:prstGeom prst="rect">
              <a:avLst/>
            </a:prstGeom>
          </p:spPr>
        </p:pic>
        <p:pic>
          <p:nvPicPr>
            <p:cNvPr id="20" name="Graphic 19">
              <a:extLst>
                <a:ext uri="{FF2B5EF4-FFF2-40B4-BE49-F238E27FC236}">
                  <a16:creationId xmlns:a16="http://schemas.microsoft.com/office/drawing/2014/main" id="{2E8A36F8-E340-FFFA-7663-3C449987E6E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695236" y="1"/>
              <a:ext cx="448764" cy="1747400"/>
            </a:xfrm>
            <a:prstGeom prst="rect">
              <a:avLst/>
            </a:prstGeom>
          </p:spPr>
        </p:pic>
        <p:pic>
          <p:nvPicPr>
            <p:cNvPr id="22" name="Graphic 21">
              <a:extLst>
                <a:ext uri="{FF2B5EF4-FFF2-40B4-BE49-F238E27FC236}">
                  <a16:creationId xmlns:a16="http://schemas.microsoft.com/office/drawing/2014/main" id="{2DA1FD6B-F889-ACF2-9AFE-2D4926EE28B2}"/>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853251" y="-381319"/>
              <a:ext cx="392658" cy="1283860"/>
            </a:xfrm>
            <a:prstGeom prst="rect">
              <a:avLst/>
            </a:prstGeom>
          </p:spPr>
        </p:pic>
      </p:grpSp>
      <p:pic>
        <p:nvPicPr>
          <p:cNvPr id="1026" name="Picture 2">
            <a:extLst>
              <a:ext uri="{FF2B5EF4-FFF2-40B4-BE49-F238E27FC236}">
                <a16:creationId xmlns:a16="http://schemas.microsoft.com/office/drawing/2014/main" id="{EA8A368E-5E08-F653-F724-14BA99ABF7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2375" y="160312"/>
            <a:ext cx="1619250" cy="977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 name="Graphic 1">
            <a:extLst>
              <a:ext uri="{FF2B5EF4-FFF2-40B4-BE49-F238E27FC236}">
                <a16:creationId xmlns:a16="http://schemas.microsoft.com/office/drawing/2014/main" id="{EECC6AF5-347A-7A7E-8FAC-0667B884522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flipV="1">
            <a:off x="5710237" y="-7450"/>
            <a:ext cx="3433763" cy="1027987"/>
          </a:xfrm>
          <a:prstGeom prst="rect">
            <a:avLst/>
          </a:prstGeom>
        </p:spPr>
      </p:pic>
      <p:pic>
        <p:nvPicPr>
          <p:cNvPr id="3" name="Graphic 2">
            <a:extLst>
              <a:ext uri="{FF2B5EF4-FFF2-40B4-BE49-F238E27FC236}">
                <a16:creationId xmlns:a16="http://schemas.microsoft.com/office/drawing/2014/main" id="{38D21425-4008-D6C9-94AF-E3A84FD22FD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flipV="1">
            <a:off x="6219825" y="-7450"/>
            <a:ext cx="2924175" cy="876300"/>
          </a:xfrm>
          <a:prstGeom prst="rect">
            <a:avLst/>
          </a:prstGeom>
        </p:spPr>
      </p:pic>
      <p:pic>
        <p:nvPicPr>
          <p:cNvPr id="4" name="Graphic 3">
            <a:extLst>
              <a:ext uri="{FF2B5EF4-FFF2-40B4-BE49-F238E27FC236}">
                <a16:creationId xmlns:a16="http://schemas.microsoft.com/office/drawing/2014/main" id="{5BD07EAE-C3B7-01EC-4D46-3A61AD901C8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flipV="1">
            <a:off x="6622026" y="-103281"/>
            <a:ext cx="2521974" cy="771325"/>
          </a:xfrm>
          <a:prstGeom prst="rect">
            <a:avLst/>
          </a:prstGeom>
        </p:spPr>
      </p:pic>
      <p:sp>
        <p:nvSpPr>
          <p:cNvPr id="108" name="Google Shape;108;p4"/>
          <p:cNvSpPr txBox="1">
            <a:spLocks noGrp="1"/>
          </p:cNvSpPr>
          <p:nvPr>
            <p:ph type="title"/>
          </p:nvPr>
        </p:nvSpPr>
        <p:spPr>
          <a:xfrm>
            <a:off x="1062037" y="743197"/>
            <a:ext cx="4648200" cy="862445"/>
          </a:xfrm>
          <a:noFill/>
          <a:ln>
            <a:noFill/>
          </a:ln>
        </p:spPr>
        <p:txBody>
          <a:bodyPr spcFirstLastPara="1" wrap="square" lIns="91425" tIns="45700" rIns="91425" bIns="45700" anchor="b" anchorCtr="0">
            <a:noAutofit/>
          </a:bodyPr>
          <a:lstStyle/>
          <a:p>
            <a:r>
              <a:rPr lang="en-US" noProof="0" dirty="0"/>
              <a:t>Conclusion</a:t>
            </a:r>
          </a:p>
        </p:txBody>
      </p:sp>
      <p:sp>
        <p:nvSpPr>
          <p:cNvPr id="109" name="Google Shape;109;p4"/>
          <p:cNvSpPr txBox="1">
            <a:spLocks noGrp="1"/>
          </p:cNvSpPr>
          <p:nvPr>
            <p:ph type="body" idx="1"/>
          </p:nvPr>
        </p:nvSpPr>
        <p:spPr>
          <a:xfrm>
            <a:off x="1152146" y="1891911"/>
            <a:ext cx="4648200" cy="533896"/>
          </a:xfrm>
          <a:noFill/>
          <a:ln>
            <a:noFill/>
          </a:ln>
        </p:spPr>
        <p:txBody>
          <a:bodyPr spcFirstLastPara="1" wrap="square" lIns="91425" tIns="45700" rIns="91425" bIns="45700" anchor="t" anchorCtr="0">
            <a:noAutofit/>
          </a:bodyPr>
          <a:lstStyle/>
          <a:p>
            <a:pPr lvl="0" algn="just"/>
            <a:r>
              <a:rPr lang="en-US" dirty="0">
                <a:effectLst/>
                <a:latin typeface="Times New Roman" panose="02020603050405020304" pitchFamily="18" charset="0"/>
                <a:ea typeface="Calibri" panose="020F0502020204030204" pitchFamily="34" charset="0"/>
              </a:rPr>
              <a:t>Our research focuses on utilizing SmartCart's online recommendation system to support and promote small-scale sectors such as MSME. Also aims to contribute to the sustainable development of AI recommendations in SmartCart, reducing return rates and facilitating easy exchanges within one day. Additionally, our project focuses on recommending local shops during online shopping, bridging the gap between online platforms and local availability. This approach allows customers to either visit the local shop or book items online for quick delivery, thereby minimizing return issues.</a:t>
            </a:r>
            <a:endParaRPr lang="en-US" sz="1400" noProof="0" dirty="0"/>
          </a:p>
        </p:txBody>
      </p:sp>
    </p:spTree>
    <p:extLst>
      <p:ext uri="{BB962C8B-B14F-4D97-AF65-F5344CB8AC3E}">
        <p14:creationId xmlns:p14="http://schemas.microsoft.com/office/powerpoint/2010/main" val="23737333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Word"/>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13"/>
          <p:cNvSpPr txBox="1">
            <a:spLocks noGrp="1"/>
          </p:cNvSpPr>
          <p:nvPr>
            <p:ph type="title"/>
          </p:nvPr>
        </p:nvSpPr>
        <p:spPr>
          <a:xfrm>
            <a:off x="991530" y="2106373"/>
            <a:ext cx="5188086" cy="922389"/>
          </a:xfrm>
          <a:noFill/>
          <a:ln>
            <a:noFill/>
          </a:ln>
        </p:spPr>
        <p:txBody>
          <a:bodyPr spcFirstLastPara="1" wrap="square" lIns="91425" tIns="45700" rIns="91425" bIns="45700" anchor="b" anchorCtr="0">
            <a:noAutofit/>
          </a:bodyPr>
          <a:lstStyle/>
          <a:p>
            <a:pPr lvl="0"/>
            <a:r>
              <a:rPr lang="en-US" noProof="0" dirty="0"/>
              <a:t>Thanks!</a:t>
            </a:r>
          </a:p>
        </p:txBody>
      </p:sp>
      <p:sp>
        <p:nvSpPr>
          <p:cNvPr id="264" name="Google Shape;264;p13"/>
          <p:cNvSpPr txBox="1"/>
          <p:nvPr/>
        </p:nvSpPr>
        <p:spPr>
          <a:xfrm>
            <a:off x="1385539" y="3098958"/>
            <a:ext cx="3000000" cy="304576"/>
          </a:xfrm>
          <a:prstGeom prst="rect">
            <a:avLst/>
          </a:prstGeom>
          <a:noFill/>
          <a:ln>
            <a:noFill/>
          </a:ln>
        </p:spPr>
        <p:txBody>
          <a:bodyPr spcFirstLastPara="1" wrap="square" lIns="91425" tIns="91425" rIns="91425" bIns="91425" anchor="t" anchorCtr="0">
            <a:noAutofit/>
          </a:bodyPr>
          <a:lstStyle/>
          <a:p>
            <a:pPr marL="0" marR="0" lvl="0" indent="0" rtl="0">
              <a:spcAft>
                <a:spcPts val="0"/>
              </a:spcAft>
              <a:buClr>
                <a:srgbClr val="434343"/>
              </a:buClr>
              <a:buSzPts val="1200"/>
              <a:buFont typeface="Anaheim"/>
              <a:buNone/>
            </a:pPr>
            <a:r>
              <a:rPr lang="en-US" sz="1200" b="0" i="0" u="none" strike="noStrike" cap="none" dirty="0">
                <a:solidFill>
                  <a:schemeClr val="bg2"/>
                </a:solidFill>
                <a:latin typeface="Lato" panose="020F0502020204030203" pitchFamily="34" charset="0"/>
                <a:ea typeface="Anaheim"/>
                <a:cs typeface="Anaheim"/>
                <a:sym typeface="Anaheim"/>
              </a:rPr>
              <a:t>For your </a:t>
            </a:r>
            <a:r>
              <a:rPr lang="en-US" sz="1200" dirty="0">
                <a:solidFill>
                  <a:schemeClr val="bg2"/>
                </a:solidFill>
                <a:latin typeface="Lato" panose="020F0502020204030203" pitchFamily="34" charset="0"/>
                <a:ea typeface="Anaheim"/>
                <a:cs typeface="Anaheim"/>
                <a:sym typeface="Anaheim"/>
              </a:rPr>
              <a:t>Patience</a:t>
            </a:r>
            <a:r>
              <a:rPr lang="en-US" sz="1200" b="0" i="0" u="none" strike="noStrike" cap="none" dirty="0">
                <a:solidFill>
                  <a:schemeClr val="bg2"/>
                </a:solidFill>
                <a:latin typeface="Lato" panose="020F0502020204030203" pitchFamily="34" charset="0"/>
                <a:ea typeface="Anaheim"/>
                <a:cs typeface="Anaheim"/>
                <a:sym typeface="Anaheim"/>
              </a:rPr>
              <a:t> and Kindness</a:t>
            </a:r>
            <a:endParaRPr sz="1200" b="0" i="0" u="none" strike="noStrike" cap="none" dirty="0">
              <a:solidFill>
                <a:schemeClr val="bg2"/>
              </a:solidFill>
              <a:latin typeface="Lato" panose="020F0502020204030203" pitchFamily="34" charset="0"/>
              <a:ea typeface="Anaheim"/>
              <a:cs typeface="Anaheim"/>
              <a:sym typeface="Anaheim"/>
            </a:endParaRPr>
          </a:p>
        </p:txBody>
      </p:sp>
      <p:grpSp>
        <p:nvGrpSpPr>
          <p:cNvPr id="7" name="Group 6">
            <a:extLst>
              <a:ext uri="{FF2B5EF4-FFF2-40B4-BE49-F238E27FC236}">
                <a16:creationId xmlns:a16="http://schemas.microsoft.com/office/drawing/2014/main" id="{EBAE479A-F51F-CF79-D873-B1B4FFFA3EAC}"/>
              </a:ext>
            </a:extLst>
          </p:cNvPr>
          <p:cNvGrpSpPr/>
          <p:nvPr/>
        </p:nvGrpSpPr>
        <p:grpSpPr>
          <a:xfrm flipH="1" flipV="1">
            <a:off x="5911850" y="-79767"/>
            <a:ext cx="3691861" cy="1093386"/>
            <a:chOff x="-258098" y="4115513"/>
            <a:chExt cx="3691861" cy="1093386"/>
          </a:xfrm>
        </p:grpSpPr>
        <p:pic>
          <p:nvPicPr>
            <p:cNvPr id="8" name="Graphic 7">
              <a:extLst>
                <a:ext uri="{FF2B5EF4-FFF2-40B4-BE49-F238E27FC236}">
                  <a16:creationId xmlns:a16="http://schemas.microsoft.com/office/drawing/2014/main" id="{92E55B58-4E43-CEF0-187C-2418C4A143B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4115513"/>
              <a:ext cx="3433763" cy="1027987"/>
            </a:xfrm>
            <a:prstGeom prst="rect">
              <a:avLst/>
            </a:prstGeom>
          </p:spPr>
        </p:pic>
        <p:pic>
          <p:nvPicPr>
            <p:cNvPr id="9" name="Graphic 8">
              <a:extLst>
                <a:ext uri="{FF2B5EF4-FFF2-40B4-BE49-F238E27FC236}">
                  <a16:creationId xmlns:a16="http://schemas.microsoft.com/office/drawing/2014/main" id="{CAC5C74C-D9A6-5461-24A8-DF5E67DEEC9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58098" y="4267200"/>
              <a:ext cx="2924175" cy="876300"/>
            </a:xfrm>
            <a:prstGeom prst="rect">
              <a:avLst/>
            </a:prstGeom>
          </p:spPr>
        </p:pic>
        <p:pic>
          <p:nvPicPr>
            <p:cNvPr id="10" name="Graphic 9">
              <a:extLst>
                <a:ext uri="{FF2B5EF4-FFF2-40B4-BE49-F238E27FC236}">
                  <a16:creationId xmlns:a16="http://schemas.microsoft.com/office/drawing/2014/main" id="{700F7D68-3F55-590B-67C7-1A336C050F2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6997" y="4437574"/>
              <a:ext cx="2521974" cy="77132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723900" y="552450"/>
            <a:ext cx="7696200" cy="525835"/>
          </a:xfrm>
          <a:noFill/>
          <a:ln>
            <a:noFill/>
          </a:ln>
        </p:spPr>
        <p:txBody>
          <a:bodyPr spcFirstLastPara="1" wrap="square" lIns="91425" tIns="45700" rIns="91425" bIns="45700" anchor="t" anchorCtr="0">
            <a:noAutofit/>
          </a:bodyPr>
          <a:lstStyle/>
          <a:p>
            <a:pPr lvl="0"/>
            <a:r>
              <a:rPr lang="en-US" noProof="0" dirty="0"/>
              <a:t>Table of contents</a:t>
            </a:r>
          </a:p>
        </p:txBody>
      </p:sp>
      <p:sp>
        <p:nvSpPr>
          <p:cNvPr id="92" name="Google Shape;92;p3"/>
          <p:cNvSpPr txBox="1">
            <a:spLocks noGrp="1"/>
          </p:cNvSpPr>
          <p:nvPr>
            <p:ph type="body" idx="1"/>
          </p:nvPr>
        </p:nvSpPr>
        <p:spPr>
          <a:xfrm>
            <a:off x="1759546" y="2173269"/>
            <a:ext cx="2550242" cy="525835"/>
          </a:xfrm>
          <a:noFill/>
          <a:ln>
            <a:noFill/>
          </a:ln>
        </p:spPr>
        <p:txBody>
          <a:bodyPr spcFirstLastPara="1" wrap="square" lIns="91425" tIns="45700" rIns="91425" bIns="45700" anchor="t" anchorCtr="0">
            <a:noAutofit/>
          </a:bodyPr>
          <a:lstStyle/>
          <a:p>
            <a:pPr lvl="0"/>
            <a:r>
              <a:rPr lang="en-US" noProof="0" dirty="0"/>
              <a:t>A brief on Presentation</a:t>
            </a:r>
            <a:br>
              <a:rPr lang="en-US" noProof="0" dirty="0"/>
            </a:br>
            <a:endParaRPr lang="en-US" noProof="0" dirty="0"/>
          </a:p>
        </p:txBody>
      </p:sp>
      <p:sp>
        <p:nvSpPr>
          <p:cNvPr id="93" name="Google Shape;93;p3"/>
          <p:cNvSpPr txBox="1">
            <a:spLocks noGrp="1"/>
          </p:cNvSpPr>
          <p:nvPr>
            <p:ph type="body" idx="2"/>
          </p:nvPr>
        </p:nvSpPr>
        <p:spPr>
          <a:xfrm>
            <a:off x="1759546" y="1336458"/>
            <a:ext cx="2550242" cy="784963"/>
          </a:xfrm>
          <a:noFill/>
          <a:ln>
            <a:noFill/>
          </a:ln>
        </p:spPr>
        <p:txBody>
          <a:bodyPr spcFirstLastPara="1" wrap="square" lIns="91425" tIns="45700" rIns="91425" bIns="45700" anchor="b" anchorCtr="0">
            <a:noAutofit/>
          </a:bodyPr>
          <a:lstStyle/>
          <a:p>
            <a:r>
              <a:rPr lang="en-US" noProof="0" dirty="0"/>
              <a:t>Introduction</a:t>
            </a:r>
          </a:p>
        </p:txBody>
      </p:sp>
      <p:sp>
        <p:nvSpPr>
          <p:cNvPr id="94" name="Google Shape;94;p3"/>
          <p:cNvSpPr txBox="1">
            <a:spLocks noGrp="1"/>
          </p:cNvSpPr>
          <p:nvPr>
            <p:ph type="body" idx="3"/>
          </p:nvPr>
        </p:nvSpPr>
        <p:spPr>
          <a:xfrm>
            <a:off x="853884" y="1711688"/>
            <a:ext cx="785424" cy="529822"/>
          </a:xfrm>
          <a:solidFill>
            <a:schemeClr val="bg1"/>
          </a:solidFill>
          <a:ln>
            <a:noFill/>
          </a:ln>
        </p:spPr>
        <p:txBody>
          <a:bodyPr spcFirstLastPara="1" wrap="square" lIns="91425" tIns="45700" rIns="91425" bIns="45700" anchor="ctr" anchorCtr="0">
            <a:noAutofit/>
          </a:bodyPr>
          <a:lstStyle/>
          <a:p>
            <a:pPr lvl="0"/>
            <a:r>
              <a:rPr lang="en-US" noProof="0" dirty="0"/>
              <a:t>01</a:t>
            </a:r>
          </a:p>
        </p:txBody>
      </p:sp>
      <p:sp>
        <p:nvSpPr>
          <p:cNvPr id="95" name="Google Shape;95;p3"/>
          <p:cNvSpPr txBox="1">
            <a:spLocks noGrp="1"/>
          </p:cNvSpPr>
          <p:nvPr>
            <p:ph type="body" idx="4"/>
          </p:nvPr>
        </p:nvSpPr>
        <p:spPr>
          <a:xfrm>
            <a:off x="5734151" y="2192151"/>
            <a:ext cx="2550242" cy="525835"/>
          </a:xfrm>
          <a:noFill/>
          <a:ln>
            <a:noFill/>
          </a:ln>
        </p:spPr>
        <p:txBody>
          <a:bodyPr spcFirstLastPara="1" wrap="square" lIns="91425" tIns="45700" rIns="91425" bIns="45700" anchor="t" anchorCtr="0">
            <a:noAutofit/>
          </a:bodyPr>
          <a:lstStyle/>
          <a:p>
            <a:pPr lvl="0"/>
            <a:r>
              <a:rPr lang="en-US" dirty="0"/>
              <a:t>Information about our Plans and Procedures</a:t>
            </a:r>
            <a:endParaRPr lang="en-US" noProof="0" dirty="0"/>
          </a:p>
        </p:txBody>
      </p:sp>
      <p:sp>
        <p:nvSpPr>
          <p:cNvPr id="96" name="Google Shape;96;p3"/>
          <p:cNvSpPr txBox="1">
            <a:spLocks noGrp="1"/>
          </p:cNvSpPr>
          <p:nvPr>
            <p:ph type="body" idx="5"/>
          </p:nvPr>
        </p:nvSpPr>
        <p:spPr>
          <a:xfrm>
            <a:off x="5734151" y="1357188"/>
            <a:ext cx="2550242" cy="784963"/>
          </a:xfrm>
          <a:noFill/>
          <a:ln>
            <a:noFill/>
          </a:ln>
        </p:spPr>
        <p:txBody>
          <a:bodyPr spcFirstLastPara="1" wrap="square" lIns="91425" tIns="45700" rIns="91425" bIns="45700" anchor="b" anchorCtr="0">
            <a:noAutofit/>
          </a:bodyPr>
          <a:lstStyle/>
          <a:p>
            <a:r>
              <a:rPr lang="en-US" noProof="0" dirty="0"/>
              <a:t>Proposed Plan</a:t>
            </a:r>
          </a:p>
        </p:txBody>
      </p:sp>
      <p:sp>
        <p:nvSpPr>
          <p:cNvPr id="97" name="Google Shape;97;p3"/>
          <p:cNvSpPr txBox="1">
            <a:spLocks noGrp="1"/>
          </p:cNvSpPr>
          <p:nvPr>
            <p:ph type="body" idx="6"/>
          </p:nvPr>
        </p:nvSpPr>
        <p:spPr>
          <a:xfrm>
            <a:off x="4834213" y="1712700"/>
            <a:ext cx="765470" cy="525835"/>
          </a:xfrm>
          <a:solidFill>
            <a:schemeClr val="bg1"/>
          </a:solidFill>
          <a:ln>
            <a:noFill/>
          </a:ln>
        </p:spPr>
        <p:txBody>
          <a:bodyPr spcFirstLastPara="1" wrap="square" lIns="91425" tIns="45700" rIns="91425" bIns="45700" anchor="ctr" anchorCtr="0">
            <a:noAutofit/>
          </a:bodyPr>
          <a:lstStyle/>
          <a:p>
            <a:pPr lvl="0"/>
            <a:r>
              <a:rPr lang="en-US" noProof="0" dirty="0"/>
              <a:t>02</a:t>
            </a:r>
          </a:p>
        </p:txBody>
      </p:sp>
      <p:sp>
        <p:nvSpPr>
          <p:cNvPr id="98" name="Google Shape;98;p3"/>
          <p:cNvSpPr txBox="1">
            <a:spLocks noGrp="1"/>
          </p:cNvSpPr>
          <p:nvPr>
            <p:ph type="body" idx="7"/>
          </p:nvPr>
        </p:nvSpPr>
        <p:spPr>
          <a:xfrm>
            <a:off x="5734151" y="3893717"/>
            <a:ext cx="2550242" cy="548243"/>
          </a:xfrm>
          <a:noFill/>
          <a:ln>
            <a:noFill/>
          </a:ln>
        </p:spPr>
        <p:txBody>
          <a:bodyPr spcFirstLastPara="1" wrap="square" lIns="91425" tIns="45700" rIns="91425" bIns="45700" anchor="t" anchorCtr="0">
            <a:noAutofit/>
          </a:bodyPr>
          <a:lstStyle/>
          <a:p>
            <a:pPr lvl="0"/>
            <a:r>
              <a:rPr lang="en-US" noProof="0" dirty="0"/>
              <a:t>The overall view of the presentation in few words</a:t>
            </a:r>
          </a:p>
        </p:txBody>
      </p:sp>
      <p:sp>
        <p:nvSpPr>
          <p:cNvPr id="99" name="Google Shape;99;p3"/>
          <p:cNvSpPr txBox="1">
            <a:spLocks noGrp="1"/>
          </p:cNvSpPr>
          <p:nvPr>
            <p:ph type="body" idx="8"/>
          </p:nvPr>
        </p:nvSpPr>
        <p:spPr>
          <a:xfrm>
            <a:off x="5721948" y="3001350"/>
            <a:ext cx="2550242" cy="781988"/>
          </a:xfrm>
          <a:noFill/>
          <a:ln>
            <a:noFill/>
          </a:ln>
        </p:spPr>
        <p:txBody>
          <a:bodyPr spcFirstLastPara="1" wrap="square" lIns="91425" tIns="45700" rIns="91425" bIns="45700" anchor="b" anchorCtr="0">
            <a:noAutofit/>
          </a:bodyPr>
          <a:lstStyle/>
          <a:p>
            <a:r>
              <a:rPr lang="en-US" noProof="0" dirty="0"/>
              <a:t>Conclusion</a:t>
            </a:r>
          </a:p>
        </p:txBody>
      </p:sp>
      <p:sp>
        <p:nvSpPr>
          <p:cNvPr id="100" name="Google Shape;100;p3"/>
          <p:cNvSpPr txBox="1">
            <a:spLocks noGrp="1"/>
          </p:cNvSpPr>
          <p:nvPr>
            <p:ph type="body" idx="9"/>
          </p:nvPr>
        </p:nvSpPr>
        <p:spPr>
          <a:xfrm>
            <a:off x="4834211" y="3346890"/>
            <a:ext cx="765470" cy="525835"/>
          </a:xfrm>
          <a:solidFill>
            <a:schemeClr val="bg1"/>
          </a:solidFill>
          <a:ln>
            <a:noFill/>
          </a:ln>
        </p:spPr>
        <p:txBody>
          <a:bodyPr spcFirstLastPara="1" wrap="square" lIns="91425" tIns="45700" rIns="91425" bIns="45700" anchor="ctr" anchorCtr="0">
            <a:noAutofit/>
          </a:bodyPr>
          <a:lstStyle/>
          <a:p>
            <a:pPr lvl="0"/>
            <a:r>
              <a:rPr lang="en-US" noProof="0" dirty="0"/>
              <a:t>04</a:t>
            </a:r>
          </a:p>
        </p:txBody>
      </p:sp>
      <p:sp>
        <p:nvSpPr>
          <p:cNvPr id="101" name="Google Shape;101;p3"/>
          <p:cNvSpPr txBox="1">
            <a:spLocks noGrp="1"/>
          </p:cNvSpPr>
          <p:nvPr>
            <p:ph type="body" idx="13"/>
          </p:nvPr>
        </p:nvSpPr>
        <p:spPr>
          <a:xfrm>
            <a:off x="1773778" y="3893716"/>
            <a:ext cx="2550242" cy="548243"/>
          </a:xfrm>
          <a:noFill/>
          <a:ln>
            <a:noFill/>
          </a:ln>
        </p:spPr>
        <p:txBody>
          <a:bodyPr spcFirstLastPara="1" wrap="square" lIns="91425" tIns="45700" rIns="91425" bIns="45700" anchor="t" anchorCtr="0">
            <a:noAutofit/>
          </a:bodyPr>
          <a:lstStyle/>
          <a:p>
            <a:pPr lvl="0"/>
            <a:r>
              <a:rPr lang="en-US" noProof="0" dirty="0"/>
              <a:t>The brief of strategies used in the project to get expected outcomes</a:t>
            </a:r>
          </a:p>
        </p:txBody>
      </p:sp>
      <p:sp>
        <p:nvSpPr>
          <p:cNvPr id="102" name="Google Shape;102;p3"/>
          <p:cNvSpPr txBox="1">
            <a:spLocks noGrp="1"/>
          </p:cNvSpPr>
          <p:nvPr>
            <p:ph type="body" idx="14"/>
          </p:nvPr>
        </p:nvSpPr>
        <p:spPr>
          <a:xfrm>
            <a:off x="1773778" y="3164559"/>
            <a:ext cx="2550242" cy="781988"/>
          </a:xfrm>
          <a:noFill/>
          <a:ln>
            <a:noFill/>
          </a:ln>
        </p:spPr>
        <p:txBody>
          <a:bodyPr spcFirstLastPara="1" wrap="square" lIns="91425" tIns="45700" rIns="91425" bIns="45700" anchor="b" anchorCtr="0">
            <a:noAutofit/>
          </a:bodyPr>
          <a:lstStyle/>
          <a:p>
            <a:r>
              <a:rPr lang="en-US" sz="1800" dirty="0"/>
              <a:t>Project Demonstration Strategy</a:t>
            </a:r>
            <a:endParaRPr lang="en-US" sz="1800" noProof="0" dirty="0"/>
          </a:p>
        </p:txBody>
      </p:sp>
      <p:sp>
        <p:nvSpPr>
          <p:cNvPr id="103" name="Google Shape;103;p3"/>
          <p:cNvSpPr txBox="1">
            <a:spLocks noGrp="1"/>
          </p:cNvSpPr>
          <p:nvPr>
            <p:ph type="body" idx="15"/>
          </p:nvPr>
        </p:nvSpPr>
        <p:spPr>
          <a:xfrm>
            <a:off x="853884" y="3349865"/>
            <a:ext cx="785424" cy="525835"/>
          </a:xfrm>
          <a:solidFill>
            <a:schemeClr val="bg1"/>
          </a:solidFill>
          <a:ln>
            <a:noFill/>
          </a:ln>
        </p:spPr>
        <p:txBody>
          <a:bodyPr spcFirstLastPara="1" wrap="square" lIns="91425" tIns="45700" rIns="91425" bIns="45700" anchor="ctr" anchorCtr="0">
            <a:noAutofit/>
          </a:bodyPr>
          <a:lstStyle/>
          <a:p>
            <a:pPr lvl="0"/>
            <a:r>
              <a:rPr lang="en-US" noProof="0" dirty="0"/>
              <a:t>03</a:t>
            </a:r>
          </a:p>
        </p:txBody>
      </p:sp>
      <p:grpSp>
        <p:nvGrpSpPr>
          <p:cNvPr id="24" name="Group 23">
            <a:extLst>
              <a:ext uri="{FF2B5EF4-FFF2-40B4-BE49-F238E27FC236}">
                <a16:creationId xmlns:a16="http://schemas.microsoft.com/office/drawing/2014/main" id="{C5BD025F-935B-FB7E-200B-DC8217317F17}"/>
              </a:ext>
            </a:extLst>
          </p:cNvPr>
          <p:cNvGrpSpPr/>
          <p:nvPr/>
        </p:nvGrpSpPr>
        <p:grpSpPr>
          <a:xfrm rot="4456419" flipH="1">
            <a:off x="7868045" y="3858856"/>
            <a:ext cx="834234" cy="2470201"/>
            <a:chOff x="-95720" y="0"/>
            <a:chExt cx="834234" cy="2470201"/>
          </a:xfrm>
        </p:grpSpPr>
        <p:pic>
          <p:nvPicPr>
            <p:cNvPr id="25" name="Graphic 24">
              <a:extLst>
                <a:ext uri="{FF2B5EF4-FFF2-40B4-BE49-F238E27FC236}">
                  <a16:creationId xmlns:a16="http://schemas.microsoft.com/office/drawing/2014/main" id="{E277019E-EA7A-35D2-BDFA-1ED139E2CE5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0" y="0"/>
              <a:ext cx="738514" cy="2470201"/>
            </a:xfrm>
            <a:prstGeom prst="rect">
              <a:avLst/>
            </a:prstGeom>
          </p:spPr>
        </p:pic>
        <p:pic>
          <p:nvPicPr>
            <p:cNvPr id="26" name="Graphic 25">
              <a:extLst>
                <a:ext uri="{FF2B5EF4-FFF2-40B4-BE49-F238E27FC236}">
                  <a16:creationId xmlns:a16="http://schemas.microsoft.com/office/drawing/2014/main" id="{96A65940-0440-0A20-2221-8F7C0DE9F45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0" y="1"/>
              <a:ext cx="448764" cy="1747400"/>
            </a:xfrm>
            <a:prstGeom prst="rect">
              <a:avLst/>
            </a:prstGeom>
          </p:spPr>
        </p:pic>
        <p:pic>
          <p:nvPicPr>
            <p:cNvPr id="27" name="Graphic 26">
              <a:extLst>
                <a:ext uri="{FF2B5EF4-FFF2-40B4-BE49-F238E27FC236}">
                  <a16:creationId xmlns:a16="http://schemas.microsoft.com/office/drawing/2014/main" id="{A30A6124-97B3-52A3-53AB-052ABF31796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95720" y="0"/>
              <a:ext cx="392658" cy="1283860"/>
            </a:xfrm>
            <a:prstGeom prst="rect">
              <a:avLst/>
            </a:prstGeom>
          </p:spPr>
        </p:pic>
      </p:grpSp>
      <p:grpSp>
        <p:nvGrpSpPr>
          <p:cNvPr id="28" name="Group 27">
            <a:extLst>
              <a:ext uri="{FF2B5EF4-FFF2-40B4-BE49-F238E27FC236}">
                <a16:creationId xmlns:a16="http://schemas.microsoft.com/office/drawing/2014/main" id="{4742319D-997B-4C03-310A-AC0971C82CF1}"/>
              </a:ext>
            </a:extLst>
          </p:cNvPr>
          <p:cNvGrpSpPr/>
          <p:nvPr/>
        </p:nvGrpSpPr>
        <p:grpSpPr>
          <a:xfrm rot="14719495" flipH="1">
            <a:off x="201522" y="-1105622"/>
            <a:ext cx="840529" cy="2470201"/>
            <a:chOff x="-95720" y="-2892"/>
            <a:chExt cx="840529" cy="2470201"/>
          </a:xfrm>
        </p:grpSpPr>
        <p:pic>
          <p:nvPicPr>
            <p:cNvPr id="29" name="Graphic 28">
              <a:extLst>
                <a:ext uri="{FF2B5EF4-FFF2-40B4-BE49-F238E27FC236}">
                  <a16:creationId xmlns:a16="http://schemas.microsoft.com/office/drawing/2014/main" id="{E2BB0CA8-E002-A881-20A4-D4F0091267E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295" y="-2892"/>
              <a:ext cx="738514" cy="2470201"/>
            </a:xfrm>
            <a:prstGeom prst="rect">
              <a:avLst/>
            </a:prstGeom>
          </p:spPr>
        </p:pic>
        <p:pic>
          <p:nvPicPr>
            <p:cNvPr id="30" name="Graphic 29">
              <a:extLst>
                <a:ext uri="{FF2B5EF4-FFF2-40B4-BE49-F238E27FC236}">
                  <a16:creationId xmlns:a16="http://schemas.microsoft.com/office/drawing/2014/main" id="{CDE7A2D2-9F63-91B7-7E3E-B2C4A48501E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0" y="1"/>
              <a:ext cx="448764" cy="1747400"/>
            </a:xfrm>
            <a:prstGeom prst="rect">
              <a:avLst/>
            </a:prstGeom>
          </p:spPr>
        </p:pic>
        <p:pic>
          <p:nvPicPr>
            <p:cNvPr id="31" name="Graphic 30">
              <a:extLst>
                <a:ext uri="{FF2B5EF4-FFF2-40B4-BE49-F238E27FC236}">
                  <a16:creationId xmlns:a16="http://schemas.microsoft.com/office/drawing/2014/main" id="{9B0E7D1B-7696-F8B2-D79B-4421FFD3F76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95720" y="0"/>
              <a:ext cx="392658" cy="1283860"/>
            </a:xfrm>
            <a:prstGeom prst="rect">
              <a:avLst/>
            </a:prstGeom>
          </p:spPr>
        </p:pic>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 name="Graphic 1">
            <a:extLst>
              <a:ext uri="{FF2B5EF4-FFF2-40B4-BE49-F238E27FC236}">
                <a16:creationId xmlns:a16="http://schemas.microsoft.com/office/drawing/2014/main" id="{EECC6AF5-347A-7A7E-8FAC-0667B884522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flipV="1">
            <a:off x="5710237" y="-7450"/>
            <a:ext cx="3433763" cy="1027987"/>
          </a:xfrm>
          <a:prstGeom prst="rect">
            <a:avLst/>
          </a:prstGeom>
        </p:spPr>
      </p:pic>
      <p:pic>
        <p:nvPicPr>
          <p:cNvPr id="3" name="Graphic 2">
            <a:extLst>
              <a:ext uri="{FF2B5EF4-FFF2-40B4-BE49-F238E27FC236}">
                <a16:creationId xmlns:a16="http://schemas.microsoft.com/office/drawing/2014/main" id="{38D21425-4008-D6C9-94AF-E3A84FD22FD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flipV="1">
            <a:off x="6219825" y="-7450"/>
            <a:ext cx="2924175" cy="876300"/>
          </a:xfrm>
          <a:prstGeom prst="rect">
            <a:avLst/>
          </a:prstGeom>
        </p:spPr>
      </p:pic>
      <p:pic>
        <p:nvPicPr>
          <p:cNvPr id="4" name="Graphic 3">
            <a:extLst>
              <a:ext uri="{FF2B5EF4-FFF2-40B4-BE49-F238E27FC236}">
                <a16:creationId xmlns:a16="http://schemas.microsoft.com/office/drawing/2014/main" id="{5BD07EAE-C3B7-01EC-4D46-3A61AD901C8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flipV="1">
            <a:off x="6622026" y="-103281"/>
            <a:ext cx="2521974" cy="771325"/>
          </a:xfrm>
          <a:prstGeom prst="rect">
            <a:avLst/>
          </a:prstGeom>
        </p:spPr>
      </p:pic>
      <p:sp>
        <p:nvSpPr>
          <p:cNvPr id="108" name="Google Shape;108;p4"/>
          <p:cNvSpPr txBox="1">
            <a:spLocks noGrp="1"/>
          </p:cNvSpPr>
          <p:nvPr>
            <p:ph type="title"/>
          </p:nvPr>
        </p:nvSpPr>
        <p:spPr>
          <a:xfrm>
            <a:off x="3694625" y="400499"/>
            <a:ext cx="4648200" cy="2028264"/>
          </a:xfrm>
          <a:noFill/>
          <a:ln>
            <a:noFill/>
          </a:ln>
        </p:spPr>
        <p:txBody>
          <a:bodyPr spcFirstLastPara="1" wrap="square" lIns="91425" tIns="45700" rIns="91425" bIns="45700" anchor="b" anchorCtr="0">
            <a:noAutofit/>
          </a:bodyPr>
          <a:lstStyle/>
          <a:p>
            <a:r>
              <a:rPr lang="en-US" noProof="0" dirty="0"/>
              <a:t>Introduction</a:t>
            </a:r>
          </a:p>
        </p:txBody>
      </p:sp>
      <p:sp>
        <p:nvSpPr>
          <p:cNvPr id="109" name="Google Shape;109;p4"/>
          <p:cNvSpPr txBox="1">
            <a:spLocks noGrp="1"/>
          </p:cNvSpPr>
          <p:nvPr>
            <p:ph type="body" idx="1"/>
          </p:nvPr>
        </p:nvSpPr>
        <p:spPr>
          <a:xfrm>
            <a:off x="3740923" y="2472481"/>
            <a:ext cx="4648200" cy="533896"/>
          </a:xfrm>
          <a:noFill/>
          <a:ln>
            <a:noFill/>
          </a:ln>
        </p:spPr>
        <p:txBody>
          <a:bodyPr spcFirstLastPara="1" wrap="square" lIns="91425" tIns="45700" rIns="91425" bIns="45700" anchor="t" anchorCtr="0">
            <a:noAutofit/>
          </a:bodyPr>
          <a:lstStyle/>
          <a:p>
            <a:pPr lvl="0" algn="just"/>
            <a:r>
              <a:rPr lang="en-US" dirty="0">
                <a:effectLst/>
                <a:latin typeface="Times New Roman" panose="02020603050405020304" pitchFamily="18" charset="0"/>
                <a:ea typeface="Calibri" panose="020F0502020204030204" pitchFamily="34" charset="0"/>
              </a:rPr>
              <a:t>Exploring the Rise of Online Shopping: Navigating Competitive Global Marketplaces via Google and Beyond which emphasizes the emerging trend of online shopping and the competitive landscape: "Unveiling the Dynamics of Online Shopping” Resulting in Adverse Effects on Small Businesses, Particularly MSME Sectors.</a:t>
            </a:r>
            <a:endParaRPr lang="en-US" sz="1400" noProof="0" dirty="0"/>
          </a:p>
        </p:txBody>
      </p:sp>
      <p:sp>
        <p:nvSpPr>
          <p:cNvPr id="110" name="Google Shape;110;p4"/>
          <p:cNvSpPr txBox="1">
            <a:spLocks noGrp="1"/>
          </p:cNvSpPr>
          <p:nvPr>
            <p:ph type="body" idx="2"/>
          </p:nvPr>
        </p:nvSpPr>
        <p:spPr>
          <a:xfrm>
            <a:off x="723900" y="572118"/>
            <a:ext cx="2080966" cy="1640329"/>
          </a:xfrm>
          <a:noFill/>
          <a:ln>
            <a:noFill/>
          </a:ln>
        </p:spPr>
        <p:txBody>
          <a:bodyPr spcFirstLastPara="1" wrap="square" lIns="91425" tIns="45700" rIns="91425" bIns="45700" anchor="b" anchorCtr="0">
            <a:noAutofit/>
          </a:bodyPr>
          <a:lstStyle/>
          <a:p>
            <a:pPr lvl="0"/>
            <a:r>
              <a:rPr lang="en-US" noProof="0" dirty="0"/>
              <a:t>01</a:t>
            </a:r>
          </a:p>
        </p:txBody>
      </p:sp>
      <p:pic>
        <p:nvPicPr>
          <p:cNvPr id="21" name="Picture 20">
            <a:extLst>
              <a:ext uri="{FF2B5EF4-FFF2-40B4-BE49-F238E27FC236}">
                <a16:creationId xmlns:a16="http://schemas.microsoft.com/office/drawing/2014/main" id="{B1EA25A5-F334-48E3-6AF6-3246A3A2FCB5}"/>
              </a:ext>
            </a:extLst>
          </p:cNvPr>
          <p:cNvPicPr>
            <a:picLocks noChangeAspect="1"/>
          </p:cNvPicPr>
          <p:nvPr/>
        </p:nvPicPr>
        <p:blipFill rotWithShape="1">
          <a:blip r:embed="rId9"/>
          <a:srcRect l="21028" r="9116"/>
          <a:stretch/>
        </p:blipFill>
        <p:spPr>
          <a:xfrm>
            <a:off x="394009" y="2340445"/>
            <a:ext cx="3161060" cy="2230937"/>
          </a:xfrm>
          <a:prstGeom prst="rect">
            <a:avLst/>
          </a:prstGeom>
        </p:spPr>
      </p:pic>
      <p:pic>
        <p:nvPicPr>
          <p:cNvPr id="23" name="Picture 22">
            <a:extLst>
              <a:ext uri="{FF2B5EF4-FFF2-40B4-BE49-F238E27FC236}">
                <a16:creationId xmlns:a16="http://schemas.microsoft.com/office/drawing/2014/main" id="{443E20D8-15A6-B1F1-C61F-EEDDA85A559C}"/>
              </a:ext>
            </a:extLst>
          </p:cNvPr>
          <p:cNvPicPr>
            <a:picLocks noChangeAspect="1"/>
          </p:cNvPicPr>
          <p:nvPr/>
        </p:nvPicPr>
        <p:blipFill rotWithShape="1">
          <a:blip r:embed="rId10"/>
          <a:srcRect t="15871" b="15871"/>
          <a:stretch/>
        </p:blipFill>
        <p:spPr>
          <a:xfrm>
            <a:off x="3732352" y="-442014"/>
            <a:ext cx="4465358" cy="2028264"/>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body" idx="1"/>
          </p:nvPr>
        </p:nvSpPr>
        <p:spPr>
          <a:xfrm>
            <a:off x="723900" y="2115623"/>
            <a:ext cx="3322390" cy="2133648"/>
          </a:xfrm>
          <a:noFill/>
          <a:ln>
            <a:noFill/>
          </a:ln>
        </p:spPr>
        <p:txBody>
          <a:bodyPr spcFirstLastPara="1" wrap="square" lIns="91425" tIns="45700" rIns="91425" bIns="45700" anchor="t" anchorCtr="0">
            <a:noAutofit/>
          </a:bodyPr>
          <a:lstStyle/>
          <a:p>
            <a:pPr algn="just"/>
            <a:r>
              <a:rPr lang="en-US" dirty="0">
                <a:effectLst/>
                <a:latin typeface="Times New Roman" panose="02020603050405020304" pitchFamily="18" charset="0"/>
                <a:ea typeface="Calibri" panose="020F0502020204030204" pitchFamily="34" charset="0"/>
              </a:rPr>
              <a:t>In today's Indian urban setting, as well as in rural areas, development across all sectors is rapidly expanding thanks to online services, doorstep solutions, and other transformative initiatives. With urbanization on the rise and technology shaping increasingly complex lifestyles, simplifying shopping experiences has become crucial.</a:t>
            </a:r>
            <a:endParaRPr lang="en-US" sz="1100" noProof="0" dirty="0"/>
          </a:p>
        </p:txBody>
      </p:sp>
      <p:sp>
        <p:nvSpPr>
          <p:cNvPr id="124" name="Google Shape;124;p6"/>
          <p:cNvSpPr txBox="1">
            <a:spLocks noGrp="1"/>
          </p:cNvSpPr>
          <p:nvPr>
            <p:ph type="body" idx="2"/>
          </p:nvPr>
        </p:nvSpPr>
        <p:spPr>
          <a:xfrm>
            <a:off x="4755129" y="2115623"/>
            <a:ext cx="3322386" cy="2133648"/>
          </a:xfrm>
          <a:noFill/>
          <a:ln>
            <a:noFill/>
          </a:ln>
        </p:spPr>
        <p:txBody>
          <a:bodyPr spcFirstLastPara="1" wrap="square" lIns="91425" tIns="45700" rIns="91425" bIns="45700" anchor="t" anchorCtr="0">
            <a:noAutofit/>
          </a:bodyPr>
          <a:lstStyle/>
          <a:p>
            <a:pPr algn="just"/>
            <a:r>
              <a:rPr lang="en-US" kern="100" dirty="0">
                <a:effectLst/>
                <a:latin typeface="Times New Roman" panose="02020603050405020304" pitchFamily="18" charset="0"/>
                <a:ea typeface="Calibri" panose="020F0502020204030204" pitchFamily="34" charset="0"/>
                <a:cs typeface="Cordia New" panose="020B0304020202020204" pitchFamily="34" charset="-34"/>
              </a:rPr>
              <a:t>Existing online shopping platforms encounter numerous issues, including the influence of sponsored products, a lack of serendipity, limited context, bias and manipulation. These challenges predominantly impact on online shopping.</a:t>
            </a:r>
            <a:endParaRPr lang="en-IN" b="0" i="0" u="none" strike="noStrike" baseline="0" dirty="0">
              <a:solidFill>
                <a:srgbClr val="000000"/>
              </a:solidFill>
              <a:latin typeface="Times New Roman" panose="02020603050405020304" pitchFamily="18" charset="0"/>
            </a:endParaRPr>
          </a:p>
          <a:p>
            <a:pPr algn="just"/>
            <a:r>
              <a:rPr lang="en-US" b="0" i="0" u="none" strike="noStrike" baseline="0" dirty="0">
                <a:solidFill>
                  <a:srgbClr val="000000"/>
                </a:solidFill>
                <a:latin typeface="Times New Roman" panose="02020603050405020304" pitchFamily="18" charset="0"/>
              </a:rPr>
              <a:t> Receiving incorrect or misplaced orders can be frustrating for customers and can cause delays in obtaining the correct items, adding to their dissatisfaction with the online shopping experience. </a:t>
            </a:r>
            <a:endParaRPr lang="en-US" sz="1100" noProof="0" dirty="0"/>
          </a:p>
        </p:txBody>
      </p:sp>
      <p:sp>
        <p:nvSpPr>
          <p:cNvPr id="125" name="Google Shape;125;p6"/>
          <p:cNvSpPr txBox="1">
            <a:spLocks noGrp="1"/>
          </p:cNvSpPr>
          <p:nvPr>
            <p:ph type="title"/>
          </p:nvPr>
        </p:nvSpPr>
        <p:spPr>
          <a:xfrm>
            <a:off x="723900" y="552450"/>
            <a:ext cx="7696200" cy="588778"/>
          </a:xfrm>
          <a:noFill/>
          <a:ln>
            <a:noFill/>
          </a:ln>
        </p:spPr>
        <p:txBody>
          <a:bodyPr spcFirstLastPara="1" wrap="square" lIns="91425" tIns="45700" rIns="91425" bIns="45700" anchor="t" anchorCtr="0">
            <a:noAutofit/>
          </a:bodyPr>
          <a:lstStyle/>
          <a:p>
            <a:r>
              <a:rPr lang="en-US" noProof="0" dirty="0"/>
              <a:t>Background Information</a:t>
            </a:r>
          </a:p>
        </p:txBody>
      </p:sp>
      <p:sp>
        <p:nvSpPr>
          <p:cNvPr id="126" name="Google Shape;126;p6"/>
          <p:cNvSpPr txBox="1">
            <a:spLocks noGrp="1"/>
          </p:cNvSpPr>
          <p:nvPr>
            <p:ph type="body" idx="3"/>
          </p:nvPr>
        </p:nvSpPr>
        <p:spPr>
          <a:xfrm>
            <a:off x="723900" y="1723141"/>
            <a:ext cx="3322390" cy="392482"/>
          </a:xfrm>
          <a:noFill/>
          <a:ln>
            <a:noFill/>
          </a:ln>
        </p:spPr>
        <p:txBody>
          <a:bodyPr spcFirstLastPara="1" wrap="square" lIns="91425" tIns="45700" rIns="91425" bIns="45700" anchor="b" anchorCtr="0">
            <a:noAutofit/>
          </a:bodyPr>
          <a:lstStyle/>
          <a:p>
            <a:pPr lvl="0"/>
            <a:r>
              <a:rPr lang="en-US" dirty="0"/>
              <a:t>Domain Information</a:t>
            </a:r>
            <a:endParaRPr lang="en-US" noProof="0" dirty="0"/>
          </a:p>
        </p:txBody>
      </p:sp>
      <p:sp>
        <p:nvSpPr>
          <p:cNvPr id="127" name="Google Shape;127;p6"/>
          <p:cNvSpPr txBox="1">
            <a:spLocks noGrp="1"/>
          </p:cNvSpPr>
          <p:nvPr>
            <p:ph type="body" idx="4"/>
          </p:nvPr>
        </p:nvSpPr>
        <p:spPr>
          <a:xfrm>
            <a:off x="4755129" y="1723141"/>
            <a:ext cx="3117632" cy="392482"/>
          </a:xfrm>
          <a:noFill/>
          <a:ln>
            <a:noFill/>
          </a:ln>
        </p:spPr>
        <p:txBody>
          <a:bodyPr spcFirstLastPara="1" wrap="square" lIns="91425" tIns="45700" rIns="91425" bIns="45700" anchor="b" anchorCtr="0">
            <a:noAutofit/>
          </a:bodyPr>
          <a:lstStyle/>
          <a:p>
            <a:pPr lvl="0"/>
            <a:r>
              <a:rPr lang="en-US" noProof="0" dirty="0"/>
              <a:t>Problem Description</a:t>
            </a:r>
          </a:p>
        </p:txBody>
      </p:sp>
      <p:grpSp>
        <p:nvGrpSpPr>
          <p:cNvPr id="13" name="Group 12">
            <a:extLst>
              <a:ext uri="{FF2B5EF4-FFF2-40B4-BE49-F238E27FC236}">
                <a16:creationId xmlns:a16="http://schemas.microsoft.com/office/drawing/2014/main" id="{9B001A47-50B2-98DA-D94F-0B6B7335A57E}"/>
              </a:ext>
            </a:extLst>
          </p:cNvPr>
          <p:cNvGrpSpPr/>
          <p:nvPr/>
        </p:nvGrpSpPr>
        <p:grpSpPr>
          <a:xfrm rot="20728505">
            <a:off x="6831031" y="4318860"/>
            <a:ext cx="3227033" cy="887676"/>
            <a:chOff x="6831900" y="4318971"/>
            <a:chExt cx="3227033" cy="887676"/>
          </a:xfrm>
        </p:grpSpPr>
        <p:pic>
          <p:nvPicPr>
            <p:cNvPr id="14" name="Graphic 13">
              <a:extLst>
                <a:ext uri="{FF2B5EF4-FFF2-40B4-BE49-F238E27FC236}">
                  <a16:creationId xmlns:a16="http://schemas.microsoft.com/office/drawing/2014/main" id="{13A4152F-4FB7-874A-F538-B3449B2B339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1900" y="4318971"/>
              <a:ext cx="2724237" cy="815572"/>
            </a:xfrm>
            <a:prstGeom prst="rect">
              <a:avLst/>
            </a:prstGeom>
          </p:spPr>
        </p:pic>
        <p:pic>
          <p:nvPicPr>
            <p:cNvPr id="15" name="Graphic 14">
              <a:extLst>
                <a:ext uri="{FF2B5EF4-FFF2-40B4-BE49-F238E27FC236}">
                  <a16:creationId xmlns:a16="http://schemas.microsoft.com/office/drawing/2014/main" id="{FF01BD0F-DD2D-197F-370A-84263546616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20"/>
              <a:ext cx="2319946" cy="695228"/>
            </a:xfrm>
            <a:prstGeom prst="rect">
              <a:avLst/>
            </a:prstGeom>
          </p:spPr>
        </p:pic>
        <p:pic>
          <p:nvPicPr>
            <p:cNvPr id="16" name="Graphic 15">
              <a:extLst>
                <a:ext uri="{FF2B5EF4-FFF2-40B4-BE49-F238E27FC236}">
                  <a16:creationId xmlns:a16="http://schemas.microsoft.com/office/drawing/2014/main" id="{E28E47AE-9F40-BC2B-5474-EA6A2FE2179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a:xfrm>
            <a:off x="723900" y="1388757"/>
            <a:ext cx="6747417" cy="2763838"/>
          </a:xfrm>
          <a:noFill/>
          <a:ln>
            <a:noFill/>
          </a:ln>
        </p:spPr>
        <p:txBody>
          <a:bodyPr spcFirstLastPara="1" wrap="square" lIns="91425" tIns="45700" rIns="91425" bIns="45700" anchor="t" anchorCtr="0">
            <a:noAutofit/>
          </a:bodyPr>
          <a:lstStyle/>
          <a:p>
            <a:pPr marL="342900" indent="-342900" algn="just">
              <a:lnSpc>
                <a:spcPct val="150000"/>
              </a:lnSpc>
              <a:buFont typeface="+mj-lt"/>
              <a:buAutoNum type="arabicPeriod"/>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Development of Enhanced E-Commerce Platforms</a:t>
            </a:r>
          </a:p>
          <a:p>
            <a:pPr marL="342900" indent="-342900" algn="just">
              <a:lnSpc>
                <a:spcPct val="150000"/>
              </a:lnSpc>
              <a:buFont typeface="+mj-lt"/>
              <a:buAutoNum type="arabicPeriod"/>
            </a:pPr>
            <a:r>
              <a:rPr lang="en-US" noProof="0" dirty="0">
                <a:latin typeface="Times New Roman" panose="02020603050405020304" pitchFamily="18" charset="0"/>
                <a:cs typeface="Times New Roman" panose="02020603050405020304" pitchFamily="18" charset="0"/>
              </a:rPr>
              <a:t>Integration of Smart Recommendation Systems</a:t>
            </a:r>
          </a:p>
          <a:p>
            <a:pPr marL="342900" indent="-342900" algn="just">
              <a:lnSpc>
                <a:spcPct val="150000"/>
              </a:lnSpc>
              <a:buFont typeface="+mj-lt"/>
              <a:buAutoNum type="arabicPeriod"/>
            </a:pPr>
            <a:r>
              <a:rPr lang="en-US" noProof="0" dirty="0">
                <a:latin typeface="Times New Roman" panose="02020603050405020304" pitchFamily="18" charset="0"/>
                <a:cs typeface="Times New Roman" panose="02020603050405020304" pitchFamily="18" charset="0"/>
              </a:rPr>
              <a:t>Trust-building Initiatives</a:t>
            </a:r>
          </a:p>
          <a:p>
            <a:pPr marL="342900" indent="-342900" algn="just">
              <a:lnSpc>
                <a:spcPct val="150000"/>
              </a:lnSpc>
              <a:buFont typeface="+mj-lt"/>
              <a:buAutoNum type="arabicPeriod"/>
            </a:pPr>
            <a:r>
              <a:rPr lang="en-US" noProof="0" dirty="0">
                <a:latin typeface="Times New Roman" panose="02020603050405020304" pitchFamily="18" charset="0"/>
                <a:cs typeface="Times New Roman" panose="02020603050405020304" pitchFamily="18" charset="0"/>
              </a:rPr>
              <a:t>Partnerships with Local Businesses</a:t>
            </a:r>
          </a:p>
          <a:p>
            <a:pPr marL="342900" indent="-342900" algn="just">
              <a:lnSpc>
                <a:spcPct val="150000"/>
              </a:lnSpc>
              <a:buFont typeface="+mj-lt"/>
              <a:buAutoNum type="arabicPeriod"/>
            </a:pPr>
            <a:r>
              <a:rPr lang="en-US" noProof="0" dirty="0">
                <a:latin typeface="Times New Roman" panose="02020603050405020304" pitchFamily="18" charset="0"/>
                <a:cs typeface="Times New Roman" panose="02020603050405020304" pitchFamily="18" charset="0"/>
              </a:rPr>
              <a:t>Educational Campaigns</a:t>
            </a:r>
          </a:p>
        </p:txBody>
      </p:sp>
      <p:sp>
        <p:nvSpPr>
          <p:cNvPr id="118" name="Google Shape;118;p5"/>
          <p:cNvSpPr txBox="1">
            <a:spLocks noGrp="1"/>
          </p:cNvSpPr>
          <p:nvPr>
            <p:ph type="title"/>
          </p:nvPr>
        </p:nvSpPr>
        <p:spPr>
          <a:xfrm>
            <a:off x="723900" y="552450"/>
            <a:ext cx="7696200" cy="715963"/>
          </a:xfrm>
          <a:noFill/>
          <a:ln>
            <a:noFill/>
          </a:ln>
        </p:spPr>
        <p:txBody>
          <a:bodyPr spcFirstLastPara="1" wrap="square" lIns="91425" tIns="45700" rIns="91425" bIns="45700" anchor="t" anchorCtr="0">
            <a:noAutofit/>
          </a:bodyPr>
          <a:lstStyle/>
          <a:p>
            <a:pPr lvl="0"/>
            <a:r>
              <a:rPr lang="en-US" noProof="0" dirty="0"/>
              <a:t>Possible Applications</a:t>
            </a:r>
          </a:p>
        </p:txBody>
      </p:sp>
      <p:grpSp>
        <p:nvGrpSpPr>
          <p:cNvPr id="5" name="Group 4">
            <a:extLst>
              <a:ext uri="{FF2B5EF4-FFF2-40B4-BE49-F238E27FC236}">
                <a16:creationId xmlns:a16="http://schemas.microsoft.com/office/drawing/2014/main" id="{D1F4343E-B6B8-5C0E-6CE1-7D37F5D6A073}"/>
              </a:ext>
            </a:extLst>
          </p:cNvPr>
          <p:cNvGrpSpPr/>
          <p:nvPr/>
        </p:nvGrpSpPr>
        <p:grpSpPr>
          <a:xfrm>
            <a:off x="6830162" y="4325676"/>
            <a:ext cx="3228771" cy="880971"/>
            <a:chOff x="6830162" y="4325676"/>
            <a:chExt cx="3228771" cy="880971"/>
          </a:xfrm>
        </p:grpSpPr>
        <p:pic>
          <p:nvPicPr>
            <p:cNvPr id="2" name="Graphic 1">
              <a:extLst>
                <a:ext uri="{FF2B5EF4-FFF2-40B4-BE49-F238E27FC236}">
                  <a16:creationId xmlns:a16="http://schemas.microsoft.com/office/drawing/2014/main" id="{75A19C9E-1AFD-F2B9-E1B4-27AB330ADB0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0162" y="4325676"/>
              <a:ext cx="2724237" cy="815572"/>
            </a:xfrm>
            <a:prstGeom prst="rect">
              <a:avLst/>
            </a:prstGeom>
          </p:spPr>
        </p:pic>
        <p:pic>
          <p:nvPicPr>
            <p:cNvPr id="3" name="Graphic 2">
              <a:extLst>
                <a:ext uri="{FF2B5EF4-FFF2-40B4-BE49-F238E27FC236}">
                  <a16:creationId xmlns:a16="http://schemas.microsoft.com/office/drawing/2014/main" id="{9CC7D8B3-3344-984F-DEB2-452F1CDEE44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20"/>
              <a:ext cx="2319946" cy="695228"/>
            </a:xfrm>
            <a:prstGeom prst="rect">
              <a:avLst/>
            </a:prstGeom>
          </p:spPr>
        </p:pic>
        <p:pic>
          <p:nvPicPr>
            <p:cNvPr id="4" name="Graphic 3">
              <a:extLst>
                <a:ext uri="{FF2B5EF4-FFF2-40B4-BE49-F238E27FC236}">
                  <a16:creationId xmlns:a16="http://schemas.microsoft.com/office/drawing/2014/main" id="{38724EE9-566D-6F52-59DC-56D72F01021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a:xfrm>
            <a:off x="723900" y="1388757"/>
            <a:ext cx="6747417" cy="2763838"/>
          </a:xfrm>
          <a:noFill/>
          <a:ln>
            <a:noFill/>
          </a:ln>
        </p:spPr>
        <p:txBody>
          <a:bodyPr spcFirstLastPara="1" wrap="square" lIns="91425" tIns="45700" rIns="91425" bIns="45700" anchor="t" anchorCtr="0">
            <a:noAutofit/>
          </a:bodyPr>
          <a:lstStyle/>
          <a:p>
            <a:pPr algn="just">
              <a:lnSpc>
                <a:spcPct val="150000"/>
              </a:lnSpc>
            </a:pPr>
            <a:r>
              <a:rPr lang="en-US" noProof="0" dirty="0">
                <a:latin typeface="Times New Roman" panose="02020603050405020304" pitchFamily="18" charset="0"/>
                <a:cs typeface="Times New Roman" panose="02020603050405020304" pitchFamily="18" charset="0"/>
              </a:rPr>
              <a:t>In recognizing the challenges faced by both consumers and local businesses in the online shopping landscape, I am motivated to embark on this project with a determination to foster positive change.</a:t>
            </a:r>
          </a:p>
          <a:p>
            <a:pPr algn="just">
              <a:lnSpc>
                <a:spcPct val="150000"/>
              </a:lnSpc>
            </a:pPr>
            <a:r>
              <a:rPr lang="en-US" noProof="0" dirty="0">
                <a:latin typeface="Times New Roman" panose="02020603050405020304" pitchFamily="18" charset="0"/>
                <a:cs typeface="Times New Roman" panose="02020603050405020304" pitchFamily="18" charset="0"/>
              </a:rPr>
              <a:t>By addressing issues such as biased product recommendations, lack of transparency, and trust deficits, I aim to contribute towards creating a more equitable and fulfilling online shopping experience for all stakeholders. Through innovative solutions and collaborative efforts, I aspire to empower local businesses, enhance customer satisfaction, and ultimately, shape a more resilient and inclusive e-commerce ecosystem.</a:t>
            </a:r>
          </a:p>
        </p:txBody>
      </p:sp>
      <p:sp>
        <p:nvSpPr>
          <p:cNvPr id="118" name="Google Shape;118;p5"/>
          <p:cNvSpPr txBox="1">
            <a:spLocks noGrp="1"/>
          </p:cNvSpPr>
          <p:nvPr>
            <p:ph type="title"/>
          </p:nvPr>
        </p:nvSpPr>
        <p:spPr>
          <a:xfrm>
            <a:off x="723900" y="552450"/>
            <a:ext cx="7696200" cy="715963"/>
          </a:xfrm>
          <a:noFill/>
          <a:ln>
            <a:noFill/>
          </a:ln>
        </p:spPr>
        <p:txBody>
          <a:bodyPr spcFirstLastPara="1" wrap="square" lIns="91425" tIns="45700" rIns="91425" bIns="45700" anchor="t" anchorCtr="0">
            <a:noAutofit/>
          </a:bodyPr>
          <a:lstStyle/>
          <a:p>
            <a:pPr lvl="0"/>
            <a:r>
              <a:rPr lang="en-US" sz="2800" noProof="0" dirty="0"/>
              <a:t>Motivation for selection Of The Project</a:t>
            </a:r>
          </a:p>
        </p:txBody>
      </p:sp>
      <p:grpSp>
        <p:nvGrpSpPr>
          <p:cNvPr id="5" name="Group 4">
            <a:extLst>
              <a:ext uri="{FF2B5EF4-FFF2-40B4-BE49-F238E27FC236}">
                <a16:creationId xmlns:a16="http://schemas.microsoft.com/office/drawing/2014/main" id="{D1F4343E-B6B8-5C0E-6CE1-7D37F5D6A073}"/>
              </a:ext>
            </a:extLst>
          </p:cNvPr>
          <p:cNvGrpSpPr/>
          <p:nvPr/>
        </p:nvGrpSpPr>
        <p:grpSpPr>
          <a:xfrm>
            <a:off x="6830162" y="4325676"/>
            <a:ext cx="3228771" cy="880971"/>
            <a:chOff x="6830162" y="4325676"/>
            <a:chExt cx="3228771" cy="880971"/>
          </a:xfrm>
        </p:grpSpPr>
        <p:pic>
          <p:nvPicPr>
            <p:cNvPr id="2" name="Graphic 1">
              <a:extLst>
                <a:ext uri="{FF2B5EF4-FFF2-40B4-BE49-F238E27FC236}">
                  <a16:creationId xmlns:a16="http://schemas.microsoft.com/office/drawing/2014/main" id="{75A19C9E-1AFD-F2B9-E1B4-27AB330ADB0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flipH="1">
              <a:off x="6830162" y="4325676"/>
              <a:ext cx="2724237" cy="815572"/>
            </a:xfrm>
            <a:prstGeom prst="rect">
              <a:avLst/>
            </a:prstGeom>
          </p:spPr>
        </p:pic>
        <p:pic>
          <p:nvPicPr>
            <p:cNvPr id="3" name="Graphic 2">
              <a:extLst>
                <a:ext uri="{FF2B5EF4-FFF2-40B4-BE49-F238E27FC236}">
                  <a16:creationId xmlns:a16="http://schemas.microsoft.com/office/drawing/2014/main" id="{9CC7D8B3-3344-984F-DEB2-452F1CDEE44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7286058" y="4446020"/>
              <a:ext cx="2319946" cy="695228"/>
            </a:xfrm>
            <a:prstGeom prst="rect">
              <a:avLst/>
            </a:prstGeom>
          </p:spPr>
        </p:pic>
        <p:pic>
          <p:nvPicPr>
            <p:cNvPr id="4" name="Graphic 3">
              <a:extLst>
                <a:ext uri="{FF2B5EF4-FFF2-40B4-BE49-F238E27FC236}">
                  <a16:creationId xmlns:a16="http://schemas.microsoft.com/office/drawing/2014/main" id="{38724EE9-566D-6F52-59DC-56D72F01021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flipH="1">
              <a:off x="8058080" y="4594703"/>
              <a:ext cx="2000853" cy="611944"/>
            </a:xfrm>
            <a:prstGeom prst="rect">
              <a:avLst/>
            </a:prstGeom>
          </p:spPr>
        </p:pic>
      </p:grpSp>
    </p:spTree>
    <p:extLst>
      <p:ext uri="{BB962C8B-B14F-4D97-AF65-F5344CB8AC3E}">
        <p14:creationId xmlns:p14="http://schemas.microsoft.com/office/powerpoint/2010/main" val="36087450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dirty="0"/>
          </a:p>
        </p:txBody>
      </p:sp>
      <p:sp>
        <p:nvSpPr>
          <p:cNvPr id="3" name="Title 2"/>
          <p:cNvSpPr>
            <a:spLocks noGrp="1"/>
          </p:cNvSpPr>
          <p:nvPr>
            <p:ph type="title"/>
          </p:nvPr>
        </p:nvSpPr>
        <p:spPr>
          <a:xfrm>
            <a:off x="723900" y="106017"/>
            <a:ext cx="7696200" cy="629479"/>
          </a:xfrm>
        </p:spPr>
        <p:txBody>
          <a:bodyPr/>
          <a:lstStyle/>
          <a:p>
            <a:r>
              <a:rPr lang="en-US" dirty="0" smtClean="0"/>
              <a:t>The Dataset we collected</a:t>
            </a:r>
            <a:endParaRPr lang="en-IN" dirty="0"/>
          </a:p>
        </p:txBody>
      </p:sp>
      <p:pic>
        <p:nvPicPr>
          <p:cNvPr id="4" name="Picture 3"/>
          <p:cNvPicPr>
            <a:picLocks noChangeAspect="1"/>
          </p:cNvPicPr>
          <p:nvPr/>
        </p:nvPicPr>
        <p:blipFill>
          <a:blip r:embed="rId2"/>
          <a:stretch>
            <a:fillRect/>
          </a:stretch>
        </p:blipFill>
        <p:spPr>
          <a:xfrm>
            <a:off x="0" y="993913"/>
            <a:ext cx="9144000" cy="4149587"/>
          </a:xfrm>
          <a:prstGeom prst="rect">
            <a:avLst/>
          </a:prstGeom>
        </p:spPr>
      </p:pic>
    </p:spTree>
    <p:extLst>
      <p:ext uri="{BB962C8B-B14F-4D97-AF65-F5344CB8AC3E}">
        <p14:creationId xmlns:p14="http://schemas.microsoft.com/office/powerpoint/2010/main" val="23964418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a:xfrm>
            <a:off x="723900" y="192158"/>
            <a:ext cx="7696200" cy="654452"/>
          </a:xfrm>
        </p:spPr>
        <p:txBody>
          <a:bodyPr/>
          <a:lstStyle/>
          <a:p>
            <a:r>
              <a:rPr lang="en-US" dirty="0" smtClean="0"/>
              <a:t>Literature </a:t>
            </a:r>
            <a:r>
              <a:rPr lang="en-US" dirty="0"/>
              <a:t>R</a:t>
            </a:r>
            <a:r>
              <a:rPr lang="en-US" dirty="0" smtClean="0"/>
              <a:t>eview Table:</a:t>
            </a:r>
            <a:endParaRPr lang="en-IN" dirty="0"/>
          </a:p>
        </p:txBody>
      </p:sp>
      <p:pic>
        <p:nvPicPr>
          <p:cNvPr id="4" name="Picture 3"/>
          <p:cNvPicPr>
            <a:picLocks noChangeAspect="1"/>
          </p:cNvPicPr>
          <p:nvPr/>
        </p:nvPicPr>
        <p:blipFill>
          <a:blip r:embed="rId2"/>
          <a:stretch>
            <a:fillRect/>
          </a:stretch>
        </p:blipFill>
        <p:spPr>
          <a:xfrm>
            <a:off x="12445" y="1047952"/>
            <a:ext cx="9131555" cy="4095548"/>
          </a:xfrm>
          <a:prstGeom prst="rect">
            <a:avLst/>
          </a:prstGeom>
        </p:spPr>
      </p:pic>
    </p:spTree>
    <p:extLst>
      <p:ext uri="{BB962C8B-B14F-4D97-AF65-F5344CB8AC3E}">
        <p14:creationId xmlns:p14="http://schemas.microsoft.com/office/powerpoint/2010/main" val="25176549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Consulting with Morph Transition by Slidesgo">
  <a:themeElements>
    <a:clrScheme name="Custom 3">
      <a:dk1>
        <a:srgbClr val="000000"/>
      </a:dk1>
      <a:lt1>
        <a:srgbClr val="2C2A96"/>
      </a:lt1>
      <a:dk2>
        <a:srgbClr val="FFFFFF"/>
      </a:dk2>
      <a:lt2>
        <a:srgbClr val="667EF1"/>
      </a:lt2>
      <a:accent1>
        <a:srgbClr val="B2BEF8"/>
      </a:accent1>
      <a:accent2>
        <a:srgbClr val="FFFFFF"/>
      </a:accent2>
      <a:accent3>
        <a:srgbClr val="FFFFFF"/>
      </a:accent3>
      <a:accent4>
        <a:srgbClr val="FFFFFF"/>
      </a:accent4>
      <a:accent5>
        <a:srgbClr val="FFFFFF"/>
      </a:accent5>
      <a:accent6>
        <a:srgbClr val="FFFFFF"/>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809</Words>
  <Application>Microsoft Office PowerPoint</Application>
  <PresentationFormat>On-screen Show (16:9)</PresentationFormat>
  <Paragraphs>168</Paragraphs>
  <Slides>21</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Anaheim</vt:lpstr>
      <vt:lpstr>Raleway</vt:lpstr>
      <vt:lpstr>Times New Roman</vt:lpstr>
      <vt:lpstr>Cordia New</vt:lpstr>
      <vt:lpstr>Calibri</vt:lpstr>
      <vt:lpstr>Lato</vt:lpstr>
      <vt:lpstr>Arial</vt:lpstr>
      <vt:lpstr>Sora SemiBold</vt:lpstr>
      <vt:lpstr>Bebas Neue</vt:lpstr>
      <vt:lpstr>Open Sans</vt:lpstr>
      <vt:lpstr>Consulting with Morph Transition by Slidesgo</vt:lpstr>
      <vt:lpstr>SmartCart: Revolutionizing E-Commerce in India with AI-Powered Personalized Product Recommendations</vt:lpstr>
      <vt:lpstr>PowerPoint Presentation</vt:lpstr>
      <vt:lpstr>Table of contents</vt:lpstr>
      <vt:lpstr>Introduction</vt:lpstr>
      <vt:lpstr>Background Information</vt:lpstr>
      <vt:lpstr>Possible Applications</vt:lpstr>
      <vt:lpstr>Motivation for selection Of The Project</vt:lpstr>
      <vt:lpstr>The Dataset we collected</vt:lpstr>
      <vt:lpstr>Literature Review Table:</vt:lpstr>
      <vt:lpstr>Proposed Plan</vt:lpstr>
      <vt:lpstr>PowerPoint Presentation</vt:lpstr>
      <vt:lpstr>Gant Chart</vt:lpstr>
      <vt:lpstr>PowerPoint Presentation</vt:lpstr>
      <vt:lpstr>Methodologies and Tools</vt:lpstr>
      <vt:lpstr>Methodologies and Tools</vt:lpstr>
      <vt:lpstr>Preliminary Exploratory Data Analysis</vt:lpstr>
      <vt:lpstr>EXPECTED OUTCOMES</vt:lpstr>
      <vt:lpstr>EXPECTED OUTCOMES</vt:lpstr>
      <vt:lpstr>Project Demonstration Strategy</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with Morph Transition</dc:title>
  <dc:creator>Administrator</dc:creator>
  <cp:lastModifiedBy>Administrator</cp:lastModifiedBy>
  <cp:revision>11</cp:revision>
  <dcterms:created xsi:type="dcterms:W3CDTF">2021-10-12T08:06:43Z</dcterms:created>
  <dcterms:modified xsi:type="dcterms:W3CDTF">2024-02-27T09:09:59Z</dcterms:modified>
</cp:coreProperties>
</file>